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2"/>
  </p:notesMasterIdLst>
  <p:handoutMasterIdLst>
    <p:handoutMasterId r:id="rId23"/>
  </p:handoutMasterIdLst>
  <p:sldIdLst>
    <p:sldId id="265" r:id="rId3"/>
    <p:sldId id="321" r:id="rId4"/>
    <p:sldId id="322" r:id="rId5"/>
    <p:sldId id="323" r:id="rId6"/>
    <p:sldId id="320" r:id="rId7"/>
    <p:sldId id="325" r:id="rId8"/>
    <p:sldId id="324" r:id="rId9"/>
    <p:sldId id="328" r:id="rId10"/>
    <p:sldId id="326" r:id="rId11"/>
    <p:sldId id="327" r:id="rId12"/>
    <p:sldId id="310" r:id="rId13"/>
    <p:sldId id="330" r:id="rId14"/>
    <p:sldId id="329" r:id="rId15"/>
    <p:sldId id="333" r:id="rId16"/>
    <p:sldId id="334" r:id="rId17"/>
    <p:sldId id="312" r:id="rId18"/>
    <p:sldId id="331" r:id="rId19"/>
    <p:sldId id="335" r:id="rId20"/>
    <p:sldId id="332" r:id="rId21"/>
  </p:sldIdLst>
  <p:sldSz cx="12188825"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29" autoAdjust="0"/>
  </p:normalViewPr>
  <p:slideViewPr>
    <p:cSldViewPr showGuides="1">
      <p:cViewPr varScale="1">
        <p:scale>
          <a:sx n="72" d="100"/>
          <a:sy n="72" d="100"/>
        </p:scale>
        <p:origin x="360" y="-4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9DE493-19D7-4EC9-97C9-5F26233F1106}" type="doc">
      <dgm:prSet loTypeId="urn:microsoft.com/office/officeart/2005/8/layout/hProcess4" loCatId="process" qsTypeId="urn:microsoft.com/office/officeart/2005/8/quickstyle/simple5" qsCatId="simple" csTypeId="urn:microsoft.com/office/officeart/2005/8/colors/accent1_5" csCatId="accent1" phldr="1"/>
      <dgm:spPr/>
      <dgm:t>
        <a:bodyPr/>
        <a:lstStyle/>
        <a:p>
          <a:endParaRPr lang="en-US"/>
        </a:p>
      </dgm:t>
    </dgm:pt>
    <dgm:pt modelId="{FB986F71-3126-4196-BD30-74AEDC39A1CA}">
      <dgm:prSet phldrT="[Text]" custT="1"/>
      <dgm:spPr/>
      <dgm:t>
        <a:bodyPr/>
        <a:lstStyle/>
        <a:p>
          <a:r>
            <a:rPr lang="en-US" sz="1800" b="1" dirty="0" smtClean="0"/>
            <a:t>Churches</a:t>
          </a:r>
          <a:endParaRPr lang="en-US" sz="1800" b="1" dirty="0"/>
        </a:p>
      </dgm:t>
    </dgm:pt>
    <dgm:pt modelId="{9B3CE34A-9B3E-4D5F-94E0-DFBB94FF5A03}" type="parTrans" cxnId="{1423FC72-83C7-4510-8021-28EAEA493E68}">
      <dgm:prSet/>
      <dgm:spPr/>
      <dgm:t>
        <a:bodyPr/>
        <a:lstStyle/>
        <a:p>
          <a:endParaRPr lang="en-US"/>
        </a:p>
      </dgm:t>
    </dgm:pt>
    <dgm:pt modelId="{D0B150DF-3AA4-454C-8652-25880449C422}" type="sibTrans" cxnId="{1423FC72-83C7-4510-8021-28EAEA493E68}">
      <dgm:prSet/>
      <dgm:spPr/>
      <dgm:t>
        <a:bodyPr/>
        <a:lstStyle/>
        <a:p>
          <a:endParaRPr lang="en-US"/>
        </a:p>
      </dgm:t>
    </dgm:pt>
    <dgm:pt modelId="{AB2E8498-CC81-452F-A895-08F3845AA347}">
      <dgm:prSet phldrT="[Text]" custT="1"/>
      <dgm:spPr/>
      <dgm:t>
        <a:bodyPr/>
        <a:lstStyle/>
        <a:p>
          <a:r>
            <a:rPr lang="en-US" sz="1600" dirty="0" smtClean="0"/>
            <a:t>#1 avenue for Jewish missions</a:t>
          </a:r>
          <a:endParaRPr lang="en-US" sz="1600" dirty="0"/>
        </a:p>
      </dgm:t>
    </dgm:pt>
    <dgm:pt modelId="{4C65E2C8-0CBB-4D8C-AD60-6B0105C62B84}" type="parTrans" cxnId="{2D5B3E3B-3EE5-4072-933E-27DF5400591C}">
      <dgm:prSet/>
      <dgm:spPr/>
      <dgm:t>
        <a:bodyPr/>
        <a:lstStyle/>
        <a:p>
          <a:endParaRPr lang="en-US"/>
        </a:p>
      </dgm:t>
    </dgm:pt>
    <dgm:pt modelId="{9A1F3304-AA9E-4FBC-89BA-9095C80E47C9}" type="sibTrans" cxnId="{2D5B3E3B-3EE5-4072-933E-27DF5400591C}">
      <dgm:prSet/>
      <dgm:spPr/>
      <dgm:t>
        <a:bodyPr/>
        <a:lstStyle/>
        <a:p>
          <a:endParaRPr lang="en-US"/>
        </a:p>
      </dgm:t>
    </dgm:pt>
    <dgm:pt modelId="{F6D27D1B-CDCB-481F-B8FA-AB31B2A119DE}">
      <dgm:prSet phldrT="[Text]" custT="1"/>
      <dgm:spPr/>
      <dgm:t>
        <a:bodyPr/>
        <a:lstStyle/>
        <a:p>
          <a:r>
            <a:rPr lang="en-US" sz="1800" b="1" dirty="0" smtClean="0"/>
            <a:t>Congregations</a:t>
          </a:r>
          <a:endParaRPr lang="en-US" sz="1800" b="1" dirty="0"/>
        </a:p>
      </dgm:t>
    </dgm:pt>
    <dgm:pt modelId="{8A7BF306-8E53-4B16-9E7E-A79AE3DF6BE2}" type="parTrans" cxnId="{A63D53AC-541A-4D09-9620-8B1C8D7B91DE}">
      <dgm:prSet/>
      <dgm:spPr/>
      <dgm:t>
        <a:bodyPr/>
        <a:lstStyle/>
        <a:p>
          <a:endParaRPr lang="en-US"/>
        </a:p>
      </dgm:t>
    </dgm:pt>
    <dgm:pt modelId="{7AEB6639-3258-49E8-8B1F-B4A9C61922BE}" type="sibTrans" cxnId="{A63D53AC-541A-4D09-9620-8B1C8D7B91DE}">
      <dgm:prSet/>
      <dgm:spPr/>
      <dgm:t>
        <a:bodyPr/>
        <a:lstStyle/>
        <a:p>
          <a:endParaRPr lang="en-US"/>
        </a:p>
      </dgm:t>
    </dgm:pt>
    <dgm:pt modelId="{0B00F5A8-A0EF-4111-9D86-004317B4F49E}">
      <dgm:prSet phldrT="[Text]" custT="1"/>
      <dgm:spPr/>
      <dgm:t>
        <a:bodyPr/>
        <a:lstStyle/>
        <a:p>
          <a:r>
            <a:rPr lang="en-US" sz="1600" dirty="0" smtClean="0"/>
            <a:t>Discipleship w/ Jewish roots</a:t>
          </a:r>
          <a:endParaRPr lang="en-US" sz="1600" dirty="0"/>
        </a:p>
      </dgm:t>
    </dgm:pt>
    <dgm:pt modelId="{EC916B99-8D26-4265-B7BE-BB461C68DA5C}" type="parTrans" cxnId="{86F910E7-C9D0-48E5-A3A3-C70127E96FC1}">
      <dgm:prSet/>
      <dgm:spPr/>
      <dgm:t>
        <a:bodyPr/>
        <a:lstStyle/>
        <a:p>
          <a:endParaRPr lang="en-US"/>
        </a:p>
      </dgm:t>
    </dgm:pt>
    <dgm:pt modelId="{CE48C676-980A-4BAC-A3C8-9ABC315DAE51}" type="sibTrans" cxnId="{86F910E7-C9D0-48E5-A3A3-C70127E96FC1}">
      <dgm:prSet/>
      <dgm:spPr/>
      <dgm:t>
        <a:bodyPr/>
        <a:lstStyle/>
        <a:p>
          <a:endParaRPr lang="en-US"/>
        </a:p>
      </dgm:t>
    </dgm:pt>
    <dgm:pt modelId="{58828492-5CEF-4AFE-95CB-5D7E6A18158B}">
      <dgm:prSet phldrT="[Text]" custT="1"/>
      <dgm:spPr/>
      <dgm:t>
        <a:bodyPr/>
        <a:lstStyle/>
        <a:p>
          <a:r>
            <a:rPr lang="en-US" sz="1800" b="1" dirty="0" smtClean="0"/>
            <a:t>College &amp; Millennials</a:t>
          </a:r>
        </a:p>
      </dgm:t>
    </dgm:pt>
    <dgm:pt modelId="{F664BA43-1B81-496F-A04E-CE4B4A525697}" type="parTrans" cxnId="{ECE9152A-59A8-4A3A-9D34-DB38A074F636}">
      <dgm:prSet/>
      <dgm:spPr/>
      <dgm:t>
        <a:bodyPr/>
        <a:lstStyle/>
        <a:p>
          <a:endParaRPr lang="en-US"/>
        </a:p>
      </dgm:t>
    </dgm:pt>
    <dgm:pt modelId="{2D386477-EC66-449A-8D41-5F8A212C3D8E}" type="sibTrans" cxnId="{ECE9152A-59A8-4A3A-9D34-DB38A074F636}">
      <dgm:prSet/>
      <dgm:spPr/>
      <dgm:t>
        <a:bodyPr/>
        <a:lstStyle/>
        <a:p>
          <a:endParaRPr lang="en-US"/>
        </a:p>
      </dgm:t>
    </dgm:pt>
    <dgm:pt modelId="{68838C34-4D02-49F8-ADD7-BFA90D87B7EA}">
      <dgm:prSet phldrT="[Text]" custT="1"/>
      <dgm:spPr/>
      <dgm:t>
        <a:bodyPr/>
        <a:lstStyle/>
        <a:p>
          <a:r>
            <a:rPr lang="en-US" sz="1600" dirty="0" smtClean="0"/>
            <a:t>Age when most open to Gospel</a:t>
          </a:r>
          <a:endParaRPr lang="en-US" sz="1600" dirty="0"/>
        </a:p>
      </dgm:t>
    </dgm:pt>
    <dgm:pt modelId="{F2AD00AD-6A23-4C89-A107-68EF5D1F0B94}" type="parTrans" cxnId="{4143D757-8617-4C89-8322-E3B29A1874AF}">
      <dgm:prSet/>
      <dgm:spPr/>
      <dgm:t>
        <a:bodyPr/>
        <a:lstStyle/>
        <a:p>
          <a:endParaRPr lang="en-US"/>
        </a:p>
      </dgm:t>
    </dgm:pt>
    <dgm:pt modelId="{FFC4FCE7-6F2F-4F91-A74A-7C4C32A81657}" type="sibTrans" cxnId="{4143D757-8617-4C89-8322-E3B29A1874AF}">
      <dgm:prSet/>
      <dgm:spPr/>
      <dgm:t>
        <a:bodyPr/>
        <a:lstStyle/>
        <a:p>
          <a:endParaRPr lang="en-US"/>
        </a:p>
      </dgm:t>
    </dgm:pt>
    <dgm:pt modelId="{67C18C20-A74A-4760-A9E7-863291848ABB}">
      <dgm:prSet custT="1"/>
      <dgm:spPr/>
      <dgm:t>
        <a:bodyPr/>
        <a:lstStyle/>
        <a:p>
          <a:r>
            <a:rPr lang="en-US" sz="1600" b="1" dirty="0" smtClean="0"/>
            <a:t>Messianic Community Centers</a:t>
          </a:r>
          <a:endParaRPr lang="en-US" sz="1600" b="1" dirty="0"/>
        </a:p>
      </dgm:t>
    </dgm:pt>
    <dgm:pt modelId="{F8EE2E69-A628-4499-A95C-99DCEBB1FE2F}" type="parTrans" cxnId="{B770C99F-76AB-469B-A45F-8702E8B997E4}">
      <dgm:prSet/>
      <dgm:spPr/>
      <dgm:t>
        <a:bodyPr/>
        <a:lstStyle/>
        <a:p>
          <a:endParaRPr lang="en-US"/>
        </a:p>
      </dgm:t>
    </dgm:pt>
    <dgm:pt modelId="{7A9A7C06-9804-49FD-B4AB-4DA4A5E16D41}" type="sibTrans" cxnId="{B770C99F-76AB-469B-A45F-8702E8B997E4}">
      <dgm:prSet/>
      <dgm:spPr/>
      <dgm:t>
        <a:bodyPr/>
        <a:lstStyle/>
        <a:p>
          <a:endParaRPr lang="en-US"/>
        </a:p>
      </dgm:t>
    </dgm:pt>
    <dgm:pt modelId="{5152FB34-3AAB-4E78-A4C4-47AA560479D7}">
      <dgm:prSet custT="1"/>
      <dgm:spPr/>
      <dgm:t>
        <a:bodyPr/>
        <a:lstStyle/>
        <a:p>
          <a:r>
            <a:rPr lang="en-US" sz="1600" b="1" dirty="0" smtClean="0"/>
            <a:t>Avoiding the </a:t>
          </a:r>
        </a:p>
        <a:p>
          <a:r>
            <a:rPr lang="en-US" sz="1600" b="1" dirty="0" smtClean="0"/>
            <a:t>Messianic Shtetl</a:t>
          </a:r>
          <a:endParaRPr lang="en-US" sz="1600" b="1" dirty="0"/>
        </a:p>
      </dgm:t>
    </dgm:pt>
    <dgm:pt modelId="{C8AC55D1-69D3-4EEF-B32B-AE3D45B12BB9}" type="parTrans" cxnId="{4D607882-60D7-490A-9D14-FD64A8BB4A29}">
      <dgm:prSet/>
      <dgm:spPr/>
      <dgm:t>
        <a:bodyPr/>
        <a:lstStyle/>
        <a:p>
          <a:endParaRPr lang="en-US"/>
        </a:p>
      </dgm:t>
    </dgm:pt>
    <dgm:pt modelId="{BCFC6B9C-C91B-46DB-A110-683251D77AD6}" type="sibTrans" cxnId="{4D607882-60D7-490A-9D14-FD64A8BB4A29}">
      <dgm:prSet/>
      <dgm:spPr/>
      <dgm:t>
        <a:bodyPr/>
        <a:lstStyle/>
        <a:p>
          <a:endParaRPr lang="en-US"/>
        </a:p>
      </dgm:t>
    </dgm:pt>
    <dgm:pt modelId="{A5160D63-4E20-4A8A-9C0A-1F13C964DFE1}">
      <dgm:prSet custT="1"/>
      <dgm:spPr/>
      <dgm:t>
        <a:bodyPr/>
        <a:lstStyle/>
        <a:p>
          <a:r>
            <a:rPr lang="en-US" sz="1600" dirty="0" smtClean="0"/>
            <a:t>Neutral site where “Torah observance” is not an issue</a:t>
          </a:r>
          <a:endParaRPr lang="en-US" sz="1600" dirty="0"/>
        </a:p>
      </dgm:t>
    </dgm:pt>
    <dgm:pt modelId="{8C10DE4C-F408-4A2B-B031-6E4E673BFE6F}" type="parTrans" cxnId="{C759A141-8D33-4CFD-B006-52F1F79F538C}">
      <dgm:prSet/>
      <dgm:spPr/>
      <dgm:t>
        <a:bodyPr/>
        <a:lstStyle/>
        <a:p>
          <a:endParaRPr lang="en-US"/>
        </a:p>
      </dgm:t>
    </dgm:pt>
    <dgm:pt modelId="{CE39C4FA-6364-437E-A493-0EDFCA627967}" type="sibTrans" cxnId="{C759A141-8D33-4CFD-B006-52F1F79F538C}">
      <dgm:prSet/>
      <dgm:spPr/>
      <dgm:t>
        <a:bodyPr/>
        <a:lstStyle/>
        <a:p>
          <a:endParaRPr lang="en-US"/>
        </a:p>
      </dgm:t>
    </dgm:pt>
    <dgm:pt modelId="{2C187EA8-6319-4BBF-871B-D904D5354319}">
      <dgm:prSet phldrT="[Text]" custT="1"/>
      <dgm:spPr/>
      <dgm:t>
        <a:bodyPr/>
        <a:lstStyle/>
        <a:p>
          <a:r>
            <a:rPr lang="en-US" sz="1600" dirty="0" smtClean="0"/>
            <a:t>Discipleship but needs stronger Jewish roots</a:t>
          </a:r>
          <a:endParaRPr lang="en-US" sz="1600" dirty="0"/>
        </a:p>
      </dgm:t>
    </dgm:pt>
    <dgm:pt modelId="{D0F459F3-D712-4A6D-B747-1CEAEBDF1674}" type="parTrans" cxnId="{477F5E80-15DC-4EF5-8722-AC2D5951070E}">
      <dgm:prSet/>
      <dgm:spPr/>
      <dgm:t>
        <a:bodyPr/>
        <a:lstStyle/>
        <a:p>
          <a:endParaRPr lang="en-US"/>
        </a:p>
      </dgm:t>
    </dgm:pt>
    <dgm:pt modelId="{033F00FF-DF83-42E4-A0E1-524449FEAC7E}" type="sibTrans" cxnId="{477F5E80-15DC-4EF5-8722-AC2D5951070E}">
      <dgm:prSet/>
      <dgm:spPr/>
      <dgm:t>
        <a:bodyPr/>
        <a:lstStyle/>
        <a:p>
          <a:endParaRPr lang="en-US"/>
        </a:p>
      </dgm:t>
    </dgm:pt>
    <dgm:pt modelId="{F885FCDF-CA3A-4657-91E6-CD0D1B8836B6}">
      <dgm:prSet phldrT="[Text]" custT="1"/>
      <dgm:spPr/>
      <dgm:t>
        <a:bodyPr/>
        <a:lstStyle/>
        <a:p>
          <a:r>
            <a:rPr lang="en-US" sz="1600" dirty="0" smtClean="0"/>
            <a:t>Roots but not always “Jewish” congregation</a:t>
          </a:r>
          <a:endParaRPr lang="en-US" sz="1600" dirty="0"/>
        </a:p>
      </dgm:t>
    </dgm:pt>
    <dgm:pt modelId="{54A655E2-F35D-44FA-8C38-1CE9A7955555}" type="parTrans" cxnId="{E8C0E399-D9CE-45A8-8D90-F672B7318CB7}">
      <dgm:prSet/>
      <dgm:spPr/>
      <dgm:t>
        <a:bodyPr/>
        <a:lstStyle/>
        <a:p>
          <a:endParaRPr lang="en-US"/>
        </a:p>
      </dgm:t>
    </dgm:pt>
    <dgm:pt modelId="{330B87A8-7065-4167-960A-ABC67C168C34}" type="sibTrans" cxnId="{E8C0E399-D9CE-45A8-8D90-F672B7318CB7}">
      <dgm:prSet/>
      <dgm:spPr/>
      <dgm:t>
        <a:bodyPr/>
        <a:lstStyle/>
        <a:p>
          <a:endParaRPr lang="en-US"/>
        </a:p>
      </dgm:t>
    </dgm:pt>
    <dgm:pt modelId="{7FB14B07-A1D2-4A60-9413-24560741D43D}">
      <dgm:prSet phldrT="[Text]" custT="1"/>
      <dgm:spPr/>
      <dgm:t>
        <a:bodyPr/>
        <a:lstStyle/>
        <a:p>
          <a:r>
            <a:rPr lang="en-US" sz="1600" dirty="0" smtClean="0"/>
            <a:t>Most resistant to organized religion</a:t>
          </a:r>
          <a:endParaRPr lang="en-US" sz="1600" dirty="0"/>
        </a:p>
      </dgm:t>
    </dgm:pt>
    <dgm:pt modelId="{D817B2F6-BDBD-4823-B77D-A98542BA62D1}" type="parTrans" cxnId="{7D2321EA-8C45-4D98-82C3-BEFD2C071F20}">
      <dgm:prSet/>
      <dgm:spPr/>
      <dgm:t>
        <a:bodyPr/>
        <a:lstStyle/>
        <a:p>
          <a:endParaRPr lang="en-US"/>
        </a:p>
      </dgm:t>
    </dgm:pt>
    <dgm:pt modelId="{EDA2E548-6939-4D55-BDE7-55CFAA29C8DE}" type="sibTrans" cxnId="{7D2321EA-8C45-4D98-82C3-BEFD2C071F20}">
      <dgm:prSet/>
      <dgm:spPr/>
      <dgm:t>
        <a:bodyPr/>
        <a:lstStyle/>
        <a:p>
          <a:endParaRPr lang="en-US"/>
        </a:p>
      </dgm:t>
    </dgm:pt>
    <dgm:pt modelId="{61D3EEAB-9B5C-456A-A5DA-0C0DDA44D270}">
      <dgm:prSet custT="1"/>
      <dgm:spPr/>
      <dgm:t>
        <a:bodyPr/>
        <a:lstStyle/>
        <a:p>
          <a:r>
            <a:rPr lang="en-US" sz="1600" dirty="0" smtClean="0"/>
            <a:t>Engage in &amp; with the Jewish community</a:t>
          </a:r>
          <a:endParaRPr lang="en-US" sz="1600" dirty="0"/>
        </a:p>
      </dgm:t>
    </dgm:pt>
    <dgm:pt modelId="{90FCCBD3-36E2-4B42-B6B7-2977B4280F2C}" type="parTrans" cxnId="{9F52F758-B13C-4294-8DB3-EBCAE33BDD3A}">
      <dgm:prSet/>
      <dgm:spPr/>
      <dgm:t>
        <a:bodyPr/>
        <a:lstStyle/>
        <a:p>
          <a:endParaRPr lang="en-US"/>
        </a:p>
      </dgm:t>
    </dgm:pt>
    <dgm:pt modelId="{2DEA3926-4CE7-4700-8A0A-B6547DCB74F4}" type="sibTrans" cxnId="{9F52F758-B13C-4294-8DB3-EBCAE33BDD3A}">
      <dgm:prSet/>
      <dgm:spPr/>
      <dgm:t>
        <a:bodyPr/>
        <a:lstStyle/>
        <a:p>
          <a:endParaRPr lang="en-US"/>
        </a:p>
      </dgm:t>
    </dgm:pt>
    <dgm:pt modelId="{E9E76FD2-24EF-4F8F-AE9C-1529121C678B}">
      <dgm:prSet custT="1"/>
      <dgm:spPr/>
      <dgm:t>
        <a:bodyPr/>
        <a:lstStyle/>
        <a:p>
          <a:r>
            <a:rPr lang="en-US" sz="1600" dirty="0" smtClean="0"/>
            <a:t>Avoid the “Wall”</a:t>
          </a:r>
          <a:endParaRPr lang="en-US" sz="1600" dirty="0"/>
        </a:p>
      </dgm:t>
    </dgm:pt>
    <dgm:pt modelId="{1083F3F5-8C5C-4065-BF39-7E350167133F}" type="parTrans" cxnId="{504F43D5-A64D-4B50-9149-530B3DBCC7C7}">
      <dgm:prSet/>
      <dgm:spPr/>
      <dgm:t>
        <a:bodyPr/>
        <a:lstStyle/>
        <a:p>
          <a:endParaRPr lang="en-US"/>
        </a:p>
      </dgm:t>
    </dgm:pt>
    <dgm:pt modelId="{8177DC95-05DE-4894-9E42-DC3D6586ECF2}" type="sibTrans" cxnId="{504F43D5-A64D-4B50-9149-530B3DBCC7C7}">
      <dgm:prSet/>
      <dgm:spPr/>
      <dgm:t>
        <a:bodyPr/>
        <a:lstStyle/>
        <a:p>
          <a:endParaRPr lang="en-US"/>
        </a:p>
      </dgm:t>
    </dgm:pt>
    <dgm:pt modelId="{DB0E7B28-6B83-4A5C-9522-2547748FCB6C}">
      <dgm:prSet custT="1"/>
      <dgm:spPr/>
      <dgm:t>
        <a:bodyPr/>
        <a:lstStyle/>
        <a:p>
          <a:r>
            <a:rPr lang="en-US" sz="1600" dirty="0" smtClean="0"/>
            <a:t>Meet local needs united</a:t>
          </a:r>
          <a:endParaRPr lang="en-US" sz="1300" dirty="0"/>
        </a:p>
      </dgm:t>
    </dgm:pt>
    <dgm:pt modelId="{2491E3AB-EC67-4A97-8191-F81B5FE190AD}" type="parTrans" cxnId="{C68DD322-6481-4FA5-AB69-47611E9083D3}">
      <dgm:prSet/>
      <dgm:spPr/>
      <dgm:t>
        <a:bodyPr/>
        <a:lstStyle/>
        <a:p>
          <a:endParaRPr lang="en-US"/>
        </a:p>
      </dgm:t>
    </dgm:pt>
    <dgm:pt modelId="{85372CA0-3EBD-4FF3-85B3-30256C43515E}" type="sibTrans" cxnId="{C68DD322-6481-4FA5-AB69-47611E9083D3}">
      <dgm:prSet/>
      <dgm:spPr/>
      <dgm:t>
        <a:bodyPr/>
        <a:lstStyle/>
        <a:p>
          <a:endParaRPr lang="en-US"/>
        </a:p>
      </dgm:t>
    </dgm:pt>
    <dgm:pt modelId="{3960CFF8-4383-4382-8D6D-F2A00F508E8D}" type="pres">
      <dgm:prSet presAssocID="{0E9DE493-19D7-4EC9-97C9-5F26233F1106}" presName="Name0" presStyleCnt="0">
        <dgm:presLayoutVars>
          <dgm:dir/>
          <dgm:animLvl val="lvl"/>
          <dgm:resizeHandles val="exact"/>
        </dgm:presLayoutVars>
      </dgm:prSet>
      <dgm:spPr/>
      <dgm:t>
        <a:bodyPr/>
        <a:lstStyle/>
        <a:p>
          <a:endParaRPr lang="en-US"/>
        </a:p>
      </dgm:t>
    </dgm:pt>
    <dgm:pt modelId="{366CFF54-5C8F-47F9-BFD8-D9AF3EADDA3E}" type="pres">
      <dgm:prSet presAssocID="{0E9DE493-19D7-4EC9-97C9-5F26233F1106}" presName="tSp" presStyleCnt="0"/>
      <dgm:spPr/>
    </dgm:pt>
    <dgm:pt modelId="{13688FBD-4079-41FE-A6A2-B5B0F293E6BF}" type="pres">
      <dgm:prSet presAssocID="{0E9DE493-19D7-4EC9-97C9-5F26233F1106}" presName="bSp" presStyleCnt="0"/>
      <dgm:spPr/>
    </dgm:pt>
    <dgm:pt modelId="{224851B6-C14D-49DE-883B-A13003DA4601}" type="pres">
      <dgm:prSet presAssocID="{0E9DE493-19D7-4EC9-97C9-5F26233F1106}" presName="process" presStyleCnt="0"/>
      <dgm:spPr/>
    </dgm:pt>
    <dgm:pt modelId="{1439717B-283C-48FF-AF62-1990F52B6512}" type="pres">
      <dgm:prSet presAssocID="{FB986F71-3126-4196-BD30-74AEDC39A1CA}" presName="composite1" presStyleCnt="0"/>
      <dgm:spPr/>
    </dgm:pt>
    <dgm:pt modelId="{BCCE6711-D1D8-4B2C-917E-41AB5A6114A8}" type="pres">
      <dgm:prSet presAssocID="{FB986F71-3126-4196-BD30-74AEDC39A1CA}" presName="dummyNode1" presStyleLbl="node1" presStyleIdx="0" presStyleCnt="5"/>
      <dgm:spPr/>
    </dgm:pt>
    <dgm:pt modelId="{96015622-8A46-45CF-A72A-2856B699B374}" type="pres">
      <dgm:prSet presAssocID="{FB986F71-3126-4196-BD30-74AEDC39A1CA}" presName="childNode1" presStyleLbl="bgAcc1" presStyleIdx="0" presStyleCnt="5" custScaleY="120623">
        <dgm:presLayoutVars>
          <dgm:bulletEnabled val="1"/>
        </dgm:presLayoutVars>
      </dgm:prSet>
      <dgm:spPr/>
      <dgm:t>
        <a:bodyPr/>
        <a:lstStyle/>
        <a:p>
          <a:endParaRPr lang="en-US"/>
        </a:p>
      </dgm:t>
    </dgm:pt>
    <dgm:pt modelId="{BFE859F2-A9E8-4F95-9161-8EC68F2D30C4}" type="pres">
      <dgm:prSet presAssocID="{FB986F71-3126-4196-BD30-74AEDC39A1CA}" presName="childNode1tx" presStyleLbl="bgAcc1" presStyleIdx="0" presStyleCnt="5">
        <dgm:presLayoutVars>
          <dgm:bulletEnabled val="1"/>
        </dgm:presLayoutVars>
      </dgm:prSet>
      <dgm:spPr/>
      <dgm:t>
        <a:bodyPr/>
        <a:lstStyle/>
        <a:p>
          <a:endParaRPr lang="en-US"/>
        </a:p>
      </dgm:t>
    </dgm:pt>
    <dgm:pt modelId="{E18C6CF4-EDEB-4539-A36D-E0355B626199}" type="pres">
      <dgm:prSet presAssocID="{FB986F71-3126-4196-BD30-74AEDC39A1CA}" presName="parentNode1" presStyleLbl="node1" presStyleIdx="0" presStyleCnt="5">
        <dgm:presLayoutVars>
          <dgm:chMax val="1"/>
          <dgm:bulletEnabled val="1"/>
        </dgm:presLayoutVars>
      </dgm:prSet>
      <dgm:spPr/>
      <dgm:t>
        <a:bodyPr/>
        <a:lstStyle/>
        <a:p>
          <a:endParaRPr lang="en-US"/>
        </a:p>
      </dgm:t>
    </dgm:pt>
    <dgm:pt modelId="{D9FCD5E9-9E94-4534-BAB4-3DB8EB44E7D0}" type="pres">
      <dgm:prSet presAssocID="{FB986F71-3126-4196-BD30-74AEDC39A1CA}" presName="connSite1" presStyleCnt="0"/>
      <dgm:spPr/>
    </dgm:pt>
    <dgm:pt modelId="{6A63D16E-EEE6-4267-97EA-5AD7D2BC4E84}" type="pres">
      <dgm:prSet presAssocID="{D0B150DF-3AA4-454C-8652-25880449C422}" presName="Name9" presStyleLbl="sibTrans2D1" presStyleIdx="0" presStyleCnt="4"/>
      <dgm:spPr/>
      <dgm:t>
        <a:bodyPr/>
        <a:lstStyle/>
        <a:p>
          <a:endParaRPr lang="en-US"/>
        </a:p>
      </dgm:t>
    </dgm:pt>
    <dgm:pt modelId="{59BAED1E-A4FE-4FA3-8716-57917AF47F38}" type="pres">
      <dgm:prSet presAssocID="{F6D27D1B-CDCB-481F-B8FA-AB31B2A119DE}" presName="composite2" presStyleCnt="0"/>
      <dgm:spPr/>
    </dgm:pt>
    <dgm:pt modelId="{5C833856-7FAF-4B27-932C-67C7D08339F2}" type="pres">
      <dgm:prSet presAssocID="{F6D27D1B-CDCB-481F-B8FA-AB31B2A119DE}" presName="dummyNode2" presStyleLbl="node1" presStyleIdx="0" presStyleCnt="5"/>
      <dgm:spPr/>
    </dgm:pt>
    <dgm:pt modelId="{E83793B4-2C5C-4D90-82FA-E5EE4745664D}" type="pres">
      <dgm:prSet presAssocID="{F6D27D1B-CDCB-481F-B8FA-AB31B2A119DE}" presName="childNode2" presStyleLbl="bgAcc1" presStyleIdx="1" presStyleCnt="5" custScaleY="110571">
        <dgm:presLayoutVars>
          <dgm:bulletEnabled val="1"/>
        </dgm:presLayoutVars>
      </dgm:prSet>
      <dgm:spPr/>
      <dgm:t>
        <a:bodyPr/>
        <a:lstStyle/>
        <a:p>
          <a:endParaRPr lang="en-US"/>
        </a:p>
      </dgm:t>
    </dgm:pt>
    <dgm:pt modelId="{67FFE978-6FBE-4424-80BE-B9E4B4DD0695}" type="pres">
      <dgm:prSet presAssocID="{F6D27D1B-CDCB-481F-B8FA-AB31B2A119DE}" presName="childNode2tx" presStyleLbl="bgAcc1" presStyleIdx="1" presStyleCnt="5">
        <dgm:presLayoutVars>
          <dgm:bulletEnabled val="1"/>
        </dgm:presLayoutVars>
      </dgm:prSet>
      <dgm:spPr/>
      <dgm:t>
        <a:bodyPr/>
        <a:lstStyle/>
        <a:p>
          <a:endParaRPr lang="en-US"/>
        </a:p>
      </dgm:t>
    </dgm:pt>
    <dgm:pt modelId="{029D1FDE-4DD7-4FA5-8C70-0C747477B66C}" type="pres">
      <dgm:prSet presAssocID="{F6D27D1B-CDCB-481F-B8FA-AB31B2A119DE}" presName="parentNode2" presStyleLbl="node1" presStyleIdx="1" presStyleCnt="5">
        <dgm:presLayoutVars>
          <dgm:chMax val="0"/>
          <dgm:bulletEnabled val="1"/>
        </dgm:presLayoutVars>
      </dgm:prSet>
      <dgm:spPr/>
      <dgm:t>
        <a:bodyPr/>
        <a:lstStyle/>
        <a:p>
          <a:endParaRPr lang="en-US"/>
        </a:p>
      </dgm:t>
    </dgm:pt>
    <dgm:pt modelId="{C2556EF6-41FF-46C6-8829-911BFA533FFE}" type="pres">
      <dgm:prSet presAssocID="{F6D27D1B-CDCB-481F-B8FA-AB31B2A119DE}" presName="connSite2" presStyleCnt="0"/>
      <dgm:spPr/>
    </dgm:pt>
    <dgm:pt modelId="{DC2A0ADB-DCE3-4BF4-9952-0394865777AC}" type="pres">
      <dgm:prSet presAssocID="{7AEB6639-3258-49E8-8B1F-B4A9C61922BE}" presName="Name18" presStyleLbl="sibTrans2D1" presStyleIdx="1" presStyleCnt="4"/>
      <dgm:spPr/>
      <dgm:t>
        <a:bodyPr/>
        <a:lstStyle/>
        <a:p>
          <a:endParaRPr lang="en-US"/>
        </a:p>
      </dgm:t>
    </dgm:pt>
    <dgm:pt modelId="{A874A3A3-A340-4ABC-99B5-7529D4415335}" type="pres">
      <dgm:prSet presAssocID="{58828492-5CEF-4AFE-95CB-5D7E6A18158B}" presName="composite1" presStyleCnt="0"/>
      <dgm:spPr/>
    </dgm:pt>
    <dgm:pt modelId="{14032C0B-60AE-432B-A713-F993D1C4BA8F}" type="pres">
      <dgm:prSet presAssocID="{58828492-5CEF-4AFE-95CB-5D7E6A18158B}" presName="dummyNode1" presStyleLbl="node1" presStyleIdx="1" presStyleCnt="5"/>
      <dgm:spPr/>
    </dgm:pt>
    <dgm:pt modelId="{69C28D3B-E083-42DF-9EA0-916CA12125A9}" type="pres">
      <dgm:prSet presAssocID="{58828492-5CEF-4AFE-95CB-5D7E6A18158B}" presName="childNode1" presStyleLbl="bgAcc1" presStyleIdx="2" presStyleCnt="5" custScaleY="120623">
        <dgm:presLayoutVars>
          <dgm:bulletEnabled val="1"/>
        </dgm:presLayoutVars>
      </dgm:prSet>
      <dgm:spPr/>
      <dgm:t>
        <a:bodyPr/>
        <a:lstStyle/>
        <a:p>
          <a:endParaRPr lang="en-US"/>
        </a:p>
      </dgm:t>
    </dgm:pt>
    <dgm:pt modelId="{843715D2-C2C2-41EB-BDA3-21230FBA46DB}" type="pres">
      <dgm:prSet presAssocID="{58828492-5CEF-4AFE-95CB-5D7E6A18158B}" presName="childNode1tx" presStyleLbl="bgAcc1" presStyleIdx="2" presStyleCnt="5">
        <dgm:presLayoutVars>
          <dgm:bulletEnabled val="1"/>
        </dgm:presLayoutVars>
      </dgm:prSet>
      <dgm:spPr/>
      <dgm:t>
        <a:bodyPr/>
        <a:lstStyle/>
        <a:p>
          <a:endParaRPr lang="en-US"/>
        </a:p>
      </dgm:t>
    </dgm:pt>
    <dgm:pt modelId="{047F5837-10E2-4FFC-A492-DB8A19EF48CA}" type="pres">
      <dgm:prSet presAssocID="{58828492-5CEF-4AFE-95CB-5D7E6A18158B}" presName="parentNode1" presStyleLbl="node1" presStyleIdx="2" presStyleCnt="5">
        <dgm:presLayoutVars>
          <dgm:chMax val="1"/>
          <dgm:bulletEnabled val="1"/>
        </dgm:presLayoutVars>
      </dgm:prSet>
      <dgm:spPr/>
      <dgm:t>
        <a:bodyPr/>
        <a:lstStyle/>
        <a:p>
          <a:endParaRPr lang="en-US"/>
        </a:p>
      </dgm:t>
    </dgm:pt>
    <dgm:pt modelId="{7D6A154D-27BB-4CCE-9250-BCDD2CD5C383}" type="pres">
      <dgm:prSet presAssocID="{58828492-5CEF-4AFE-95CB-5D7E6A18158B}" presName="connSite1" presStyleCnt="0"/>
      <dgm:spPr/>
    </dgm:pt>
    <dgm:pt modelId="{6E927C21-E847-4D4A-8387-B8F40AFEA4DE}" type="pres">
      <dgm:prSet presAssocID="{2D386477-EC66-449A-8D41-5F8A212C3D8E}" presName="Name9" presStyleLbl="sibTrans2D1" presStyleIdx="2" presStyleCnt="4"/>
      <dgm:spPr/>
      <dgm:t>
        <a:bodyPr/>
        <a:lstStyle/>
        <a:p>
          <a:endParaRPr lang="en-US"/>
        </a:p>
      </dgm:t>
    </dgm:pt>
    <dgm:pt modelId="{151AD403-D7EF-4F1B-AD84-4DCA3455416F}" type="pres">
      <dgm:prSet presAssocID="{67C18C20-A74A-4760-A9E7-863291848ABB}" presName="composite2" presStyleCnt="0"/>
      <dgm:spPr/>
    </dgm:pt>
    <dgm:pt modelId="{55E6BB6F-29BF-416D-86E8-9A7B517A7F50}" type="pres">
      <dgm:prSet presAssocID="{67C18C20-A74A-4760-A9E7-863291848ABB}" presName="dummyNode2" presStyleLbl="node1" presStyleIdx="2" presStyleCnt="5"/>
      <dgm:spPr/>
    </dgm:pt>
    <dgm:pt modelId="{8792B381-EBE6-4F4E-860A-C763D8827CED}" type="pres">
      <dgm:prSet presAssocID="{67C18C20-A74A-4760-A9E7-863291848ABB}" presName="childNode2" presStyleLbl="bgAcc1" presStyleIdx="3" presStyleCnt="5" custScaleY="130823">
        <dgm:presLayoutVars>
          <dgm:bulletEnabled val="1"/>
        </dgm:presLayoutVars>
      </dgm:prSet>
      <dgm:spPr/>
      <dgm:t>
        <a:bodyPr/>
        <a:lstStyle/>
        <a:p>
          <a:endParaRPr lang="en-US"/>
        </a:p>
      </dgm:t>
    </dgm:pt>
    <dgm:pt modelId="{01999653-9BCA-44AD-9E84-F791E9BC9CFB}" type="pres">
      <dgm:prSet presAssocID="{67C18C20-A74A-4760-A9E7-863291848ABB}" presName="childNode2tx" presStyleLbl="bgAcc1" presStyleIdx="3" presStyleCnt="5">
        <dgm:presLayoutVars>
          <dgm:bulletEnabled val="1"/>
        </dgm:presLayoutVars>
      </dgm:prSet>
      <dgm:spPr/>
      <dgm:t>
        <a:bodyPr/>
        <a:lstStyle/>
        <a:p>
          <a:endParaRPr lang="en-US"/>
        </a:p>
      </dgm:t>
    </dgm:pt>
    <dgm:pt modelId="{E260E40F-7861-4F27-8D30-AA9E06202796}" type="pres">
      <dgm:prSet presAssocID="{67C18C20-A74A-4760-A9E7-863291848ABB}" presName="parentNode2" presStyleLbl="node1" presStyleIdx="3" presStyleCnt="5">
        <dgm:presLayoutVars>
          <dgm:chMax val="0"/>
          <dgm:bulletEnabled val="1"/>
        </dgm:presLayoutVars>
      </dgm:prSet>
      <dgm:spPr/>
      <dgm:t>
        <a:bodyPr/>
        <a:lstStyle/>
        <a:p>
          <a:endParaRPr lang="en-US"/>
        </a:p>
      </dgm:t>
    </dgm:pt>
    <dgm:pt modelId="{2C6F34E0-56A0-47B4-9340-1B4CD0374203}" type="pres">
      <dgm:prSet presAssocID="{67C18C20-A74A-4760-A9E7-863291848ABB}" presName="connSite2" presStyleCnt="0"/>
      <dgm:spPr/>
    </dgm:pt>
    <dgm:pt modelId="{E0D9D08B-BF37-487D-BBAD-59674E0839B9}" type="pres">
      <dgm:prSet presAssocID="{7A9A7C06-9804-49FD-B4AB-4DA4A5E16D41}" presName="Name18" presStyleLbl="sibTrans2D1" presStyleIdx="3" presStyleCnt="4"/>
      <dgm:spPr/>
      <dgm:t>
        <a:bodyPr/>
        <a:lstStyle/>
        <a:p>
          <a:endParaRPr lang="en-US"/>
        </a:p>
      </dgm:t>
    </dgm:pt>
    <dgm:pt modelId="{38D6D9D7-73AF-4D54-B817-EF4D81A1B83D}" type="pres">
      <dgm:prSet presAssocID="{5152FB34-3AAB-4E78-A4C4-47AA560479D7}" presName="composite1" presStyleCnt="0"/>
      <dgm:spPr/>
    </dgm:pt>
    <dgm:pt modelId="{B46174EE-6014-4403-B910-95D429874043}" type="pres">
      <dgm:prSet presAssocID="{5152FB34-3AAB-4E78-A4C4-47AA560479D7}" presName="dummyNode1" presStyleLbl="node1" presStyleIdx="3" presStyleCnt="5"/>
      <dgm:spPr/>
    </dgm:pt>
    <dgm:pt modelId="{A0FC0199-176D-48A6-B671-13247F1B2617}" type="pres">
      <dgm:prSet presAssocID="{5152FB34-3AAB-4E78-A4C4-47AA560479D7}" presName="childNode1" presStyleLbl="bgAcc1" presStyleIdx="4" presStyleCnt="5" custScaleY="120623">
        <dgm:presLayoutVars>
          <dgm:bulletEnabled val="1"/>
        </dgm:presLayoutVars>
      </dgm:prSet>
      <dgm:spPr/>
      <dgm:t>
        <a:bodyPr/>
        <a:lstStyle/>
        <a:p>
          <a:endParaRPr lang="en-US"/>
        </a:p>
      </dgm:t>
    </dgm:pt>
    <dgm:pt modelId="{F7D4E16B-DC9E-4177-BEAB-AEE9CC80E8B4}" type="pres">
      <dgm:prSet presAssocID="{5152FB34-3AAB-4E78-A4C4-47AA560479D7}" presName="childNode1tx" presStyleLbl="bgAcc1" presStyleIdx="4" presStyleCnt="5">
        <dgm:presLayoutVars>
          <dgm:bulletEnabled val="1"/>
        </dgm:presLayoutVars>
      </dgm:prSet>
      <dgm:spPr/>
      <dgm:t>
        <a:bodyPr/>
        <a:lstStyle/>
        <a:p>
          <a:endParaRPr lang="en-US"/>
        </a:p>
      </dgm:t>
    </dgm:pt>
    <dgm:pt modelId="{C8095167-434F-49BC-BF5B-470D5E08BA4F}" type="pres">
      <dgm:prSet presAssocID="{5152FB34-3AAB-4E78-A4C4-47AA560479D7}" presName="parentNode1" presStyleLbl="node1" presStyleIdx="4" presStyleCnt="5">
        <dgm:presLayoutVars>
          <dgm:chMax val="1"/>
          <dgm:bulletEnabled val="1"/>
        </dgm:presLayoutVars>
      </dgm:prSet>
      <dgm:spPr/>
      <dgm:t>
        <a:bodyPr/>
        <a:lstStyle/>
        <a:p>
          <a:endParaRPr lang="en-US"/>
        </a:p>
      </dgm:t>
    </dgm:pt>
    <dgm:pt modelId="{D98154B3-33C3-48C4-B2BC-7A5B672F5802}" type="pres">
      <dgm:prSet presAssocID="{5152FB34-3AAB-4E78-A4C4-47AA560479D7}" presName="connSite1" presStyleCnt="0"/>
      <dgm:spPr/>
    </dgm:pt>
  </dgm:ptLst>
  <dgm:cxnLst>
    <dgm:cxn modelId="{ED8D0C3B-D17B-4514-B70D-A8C96FCA5150}" type="presOf" srcId="{F885FCDF-CA3A-4657-91E6-CD0D1B8836B6}" destId="{E83793B4-2C5C-4D90-82FA-E5EE4745664D}" srcOrd="0" destOrd="1" presId="urn:microsoft.com/office/officeart/2005/8/layout/hProcess4"/>
    <dgm:cxn modelId="{C68DD322-6481-4FA5-AB69-47611E9083D3}" srcId="{67C18C20-A74A-4760-A9E7-863291848ABB}" destId="{DB0E7B28-6B83-4A5C-9522-2547748FCB6C}" srcOrd="0" destOrd="0" parTransId="{2491E3AB-EC67-4A97-8191-F81B5FE190AD}" sibTransId="{85372CA0-3EBD-4FF3-85B3-30256C43515E}"/>
    <dgm:cxn modelId="{ECE9152A-59A8-4A3A-9D34-DB38A074F636}" srcId="{0E9DE493-19D7-4EC9-97C9-5F26233F1106}" destId="{58828492-5CEF-4AFE-95CB-5D7E6A18158B}" srcOrd="2" destOrd="0" parTransId="{F664BA43-1B81-496F-A04E-CE4B4A525697}" sibTransId="{2D386477-EC66-449A-8D41-5F8A212C3D8E}"/>
    <dgm:cxn modelId="{02C45A1D-53AB-4D32-8588-F054EEFC431E}" type="presOf" srcId="{7AEB6639-3258-49E8-8B1F-B4A9C61922BE}" destId="{DC2A0ADB-DCE3-4BF4-9952-0394865777AC}" srcOrd="0" destOrd="0" presId="urn:microsoft.com/office/officeart/2005/8/layout/hProcess4"/>
    <dgm:cxn modelId="{98F51E18-A39E-49BD-81EB-C847355111A2}" type="presOf" srcId="{2C187EA8-6319-4BBF-871B-D904D5354319}" destId="{BFE859F2-A9E8-4F95-9161-8EC68F2D30C4}" srcOrd="1" destOrd="1" presId="urn:microsoft.com/office/officeart/2005/8/layout/hProcess4"/>
    <dgm:cxn modelId="{542A5D7D-E108-4C0B-ABD1-8B4903B51214}" type="presOf" srcId="{7A9A7C06-9804-49FD-B4AB-4DA4A5E16D41}" destId="{E0D9D08B-BF37-487D-BBAD-59674E0839B9}" srcOrd="0" destOrd="0" presId="urn:microsoft.com/office/officeart/2005/8/layout/hProcess4"/>
    <dgm:cxn modelId="{A63D53AC-541A-4D09-9620-8B1C8D7B91DE}" srcId="{0E9DE493-19D7-4EC9-97C9-5F26233F1106}" destId="{F6D27D1B-CDCB-481F-B8FA-AB31B2A119DE}" srcOrd="1" destOrd="0" parTransId="{8A7BF306-8E53-4B16-9E7E-A79AE3DF6BE2}" sibTransId="{7AEB6639-3258-49E8-8B1F-B4A9C61922BE}"/>
    <dgm:cxn modelId="{86F910E7-C9D0-48E5-A3A3-C70127E96FC1}" srcId="{F6D27D1B-CDCB-481F-B8FA-AB31B2A119DE}" destId="{0B00F5A8-A0EF-4111-9D86-004317B4F49E}" srcOrd="0" destOrd="0" parTransId="{EC916B99-8D26-4265-B7BE-BB461C68DA5C}" sibTransId="{CE48C676-980A-4BAC-A3C8-9ABC315DAE51}"/>
    <dgm:cxn modelId="{477F5E80-15DC-4EF5-8722-AC2D5951070E}" srcId="{FB986F71-3126-4196-BD30-74AEDC39A1CA}" destId="{2C187EA8-6319-4BBF-871B-D904D5354319}" srcOrd="1" destOrd="0" parTransId="{D0F459F3-D712-4A6D-B747-1CEAEBDF1674}" sibTransId="{033F00FF-DF83-42E4-A0E1-524449FEAC7E}"/>
    <dgm:cxn modelId="{A5A963F3-6A92-4779-BA59-167D061143EA}" type="presOf" srcId="{FB986F71-3126-4196-BD30-74AEDC39A1CA}" destId="{E18C6CF4-EDEB-4539-A36D-E0355B626199}" srcOrd="0" destOrd="0" presId="urn:microsoft.com/office/officeart/2005/8/layout/hProcess4"/>
    <dgm:cxn modelId="{08FAE1D1-9D85-4494-A1D2-C9F7AC2A9446}" type="presOf" srcId="{58828492-5CEF-4AFE-95CB-5D7E6A18158B}" destId="{047F5837-10E2-4FFC-A492-DB8A19EF48CA}" srcOrd="0" destOrd="0" presId="urn:microsoft.com/office/officeart/2005/8/layout/hProcess4"/>
    <dgm:cxn modelId="{72F961A5-34D9-4311-8359-6689493934B1}" type="presOf" srcId="{68838C34-4D02-49F8-ADD7-BFA90D87B7EA}" destId="{843715D2-C2C2-41EB-BDA3-21230FBA46DB}" srcOrd="1" destOrd="0" presId="urn:microsoft.com/office/officeart/2005/8/layout/hProcess4"/>
    <dgm:cxn modelId="{E7C69E52-6032-4778-9550-DA5576716616}" type="presOf" srcId="{AB2E8498-CC81-452F-A895-08F3845AA347}" destId="{96015622-8A46-45CF-A72A-2856B699B374}" srcOrd="0" destOrd="0" presId="urn:microsoft.com/office/officeart/2005/8/layout/hProcess4"/>
    <dgm:cxn modelId="{E9AF8DB1-9C85-4009-A9AD-E8C7E4D8CD45}" type="presOf" srcId="{E9E76FD2-24EF-4F8F-AE9C-1529121C678B}" destId="{F7D4E16B-DC9E-4177-BEAB-AEE9CC80E8B4}" srcOrd="1" destOrd="1" presId="urn:microsoft.com/office/officeart/2005/8/layout/hProcess4"/>
    <dgm:cxn modelId="{8B63EB0B-0F19-44AC-B6E8-022C8F0B3E90}" type="presOf" srcId="{5152FB34-3AAB-4E78-A4C4-47AA560479D7}" destId="{C8095167-434F-49BC-BF5B-470D5E08BA4F}" srcOrd="0" destOrd="0" presId="urn:microsoft.com/office/officeart/2005/8/layout/hProcess4"/>
    <dgm:cxn modelId="{B978A8AA-DC61-4CF1-B8F4-47EA2FC2C147}" type="presOf" srcId="{68838C34-4D02-49F8-ADD7-BFA90D87B7EA}" destId="{69C28D3B-E083-42DF-9EA0-916CA12125A9}" srcOrd="0" destOrd="0" presId="urn:microsoft.com/office/officeart/2005/8/layout/hProcess4"/>
    <dgm:cxn modelId="{5FF31361-D8FF-4B43-9892-6018DB948D16}" type="presOf" srcId="{61D3EEAB-9B5C-456A-A5DA-0C0DDA44D270}" destId="{F7D4E16B-DC9E-4177-BEAB-AEE9CC80E8B4}" srcOrd="1" destOrd="0" presId="urn:microsoft.com/office/officeart/2005/8/layout/hProcess4"/>
    <dgm:cxn modelId="{1423FC72-83C7-4510-8021-28EAEA493E68}" srcId="{0E9DE493-19D7-4EC9-97C9-5F26233F1106}" destId="{FB986F71-3126-4196-BD30-74AEDC39A1CA}" srcOrd="0" destOrd="0" parTransId="{9B3CE34A-9B3E-4D5F-94E0-DFBB94FF5A03}" sibTransId="{D0B150DF-3AA4-454C-8652-25880449C422}"/>
    <dgm:cxn modelId="{2CA8E7CA-11A2-41D7-B4BF-CE0E4514EC23}" type="presOf" srcId="{F885FCDF-CA3A-4657-91E6-CD0D1B8836B6}" destId="{67FFE978-6FBE-4424-80BE-B9E4B4DD0695}" srcOrd="1" destOrd="1" presId="urn:microsoft.com/office/officeart/2005/8/layout/hProcess4"/>
    <dgm:cxn modelId="{4143D757-8617-4C89-8322-E3B29A1874AF}" srcId="{58828492-5CEF-4AFE-95CB-5D7E6A18158B}" destId="{68838C34-4D02-49F8-ADD7-BFA90D87B7EA}" srcOrd="0" destOrd="0" parTransId="{F2AD00AD-6A23-4C89-A107-68EF5D1F0B94}" sibTransId="{FFC4FCE7-6F2F-4F91-A74A-7C4C32A81657}"/>
    <dgm:cxn modelId="{E8C0E399-D9CE-45A8-8D90-F672B7318CB7}" srcId="{F6D27D1B-CDCB-481F-B8FA-AB31B2A119DE}" destId="{F885FCDF-CA3A-4657-91E6-CD0D1B8836B6}" srcOrd="1" destOrd="0" parTransId="{54A655E2-F35D-44FA-8C38-1CE9A7955555}" sibTransId="{330B87A8-7065-4167-960A-ABC67C168C34}"/>
    <dgm:cxn modelId="{B770C99F-76AB-469B-A45F-8702E8B997E4}" srcId="{0E9DE493-19D7-4EC9-97C9-5F26233F1106}" destId="{67C18C20-A74A-4760-A9E7-863291848ABB}" srcOrd="3" destOrd="0" parTransId="{F8EE2E69-A628-4499-A95C-99DCEBB1FE2F}" sibTransId="{7A9A7C06-9804-49FD-B4AB-4DA4A5E16D41}"/>
    <dgm:cxn modelId="{F3F2FC88-06B1-4F98-8462-B15C54771451}" type="presOf" srcId="{0E9DE493-19D7-4EC9-97C9-5F26233F1106}" destId="{3960CFF8-4383-4382-8D6D-F2A00F508E8D}" srcOrd="0" destOrd="0" presId="urn:microsoft.com/office/officeart/2005/8/layout/hProcess4"/>
    <dgm:cxn modelId="{D54D7BC9-BAE3-4707-9B0B-1047D569FC89}" type="presOf" srcId="{2D386477-EC66-449A-8D41-5F8A212C3D8E}" destId="{6E927C21-E847-4D4A-8387-B8F40AFEA4DE}" srcOrd="0" destOrd="0" presId="urn:microsoft.com/office/officeart/2005/8/layout/hProcess4"/>
    <dgm:cxn modelId="{A897D9BD-D0D5-4EA7-B645-056CFCD5B7A5}" type="presOf" srcId="{7FB14B07-A1D2-4A60-9413-24560741D43D}" destId="{69C28D3B-E083-42DF-9EA0-916CA12125A9}" srcOrd="0" destOrd="1" presId="urn:microsoft.com/office/officeart/2005/8/layout/hProcess4"/>
    <dgm:cxn modelId="{8538E732-62FC-4B75-B611-980A2E4EDAB4}" type="presOf" srcId="{A5160D63-4E20-4A8A-9C0A-1F13C964DFE1}" destId="{01999653-9BCA-44AD-9E84-F791E9BC9CFB}" srcOrd="1" destOrd="1" presId="urn:microsoft.com/office/officeart/2005/8/layout/hProcess4"/>
    <dgm:cxn modelId="{14C05F9A-8CBA-4B70-A574-F29B0A263AA5}" type="presOf" srcId="{DB0E7B28-6B83-4A5C-9522-2547748FCB6C}" destId="{8792B381-EBE6-4F4E-860A-C763D8827CED}" srcOrd="0" destOrd="0" presId="urn:microsoft.com/office/officeart/2005/8/layout/hProcess4"/>
    <dgm:cxn modelId="{9E9FB1E5-A7D0-4BEF-A172-E890921B279C}" type="presOf" srcId="{7FB14B07-A1D2-4A60-9413-24560741D43D}" destId="{843715D2-C2C2-41EB-BDA3-21230FBA46DB}" srcOrd="1" destOrd="1" presId="urn:microsoft.com/office/officeart/2005/8/layout/hProcess4"/>
    <dgm:cxn modelId="{9F52F758-B13C-4294-8DB3-EBCAE33BDD3A}" srcId="{5152FB34-3AAB-4E78-A4C4-47AA560479D7}" destId="{61D3EEAB-9B5C-456A-A5DA-0C0DDA44D270}" srcOrd="0" destOrd="0" parTransId="{90FCCBD3-36E2-4B42-B6B7-2977B4280F2C}" sibTransId="{2DEA3926-4CE7-4700-8A0A-B6547DCB74F4}"/>
    <dgm:cxn modelId="{60B44FE0-1345-4574-96F6-F2C9CC0058E7}" type="presOf" srcId="{D0B150DF-3AA4-454C-8652-25880449C422}" destId="{6A63D16E-EEE6-4267-97EA-5AD7D2BC4E84}" srcOrd="0" destOrd="0" presId="urn:microsoft.com/office/officeart/2005/8/layout/hProcess4"/>
    <dgm:cxn modelId="{5731DDEC-2808-47B4-82B6-C904357C8344}" type="presOf" srcId="{61D3EEAB-9B5C-456A-A5DA-0C0DDA44D270}" destId="{A0FC0199-176D-48A6-B671-13247F1B2617}" srcOrd="0" destOrd="0" presId="urn:microsoft.com/office/officeart/2005/8/layout/hProcess4"/>
    <dgm:cxn modelId="{E733D12B-5801-4CAA-9363-D734F469B7B6}" type="presOf" srcId="{F6D27D1B-CDCB-481F-B8FA-AB31B2A119DE}" destId="{029D1FDE-4DD7-4FA5-8C70-0C747477B66C}" srcOrd="0" destOrd="0" presId="urn:microsoft.com/office/officeart/2005/8/layout/hProcess4"/>
    <dgm:cxn modelId="{398CBECC-F255-463A-9CB3-569D535D6781}" type="presOf" srcId="{DB0E7B28-6B83-4A5C-9522-2547748FCB6C}" destId="{01999653-9BCA-44AD-9E84-F791E9BC9CFB}" srcOrd="1" destOrd="0" presId="urn:microsoft.com/office/officeart/2005/8/layout/hProcess4"/>
    <dgm:cxn modelId="{D41616D0-DF89-4174-A4FC-C4239CF32563}" type="presOf" srcId="{A5160D63-4E20-4A8A-9C0A-1F13C964DFE1}" destId="{8792B381-EBE6-4F4E-860A-C763D8827CED}" srcOrd="0" destOrd="1" presId="urn:microsoft.com/office/officeart/2005/8/layout/hProcess4"/>
    <dgm:cxn modelId="{4D607882-60D7-490A-9D14-FD64A8BB4A29}" srcId="{0E9DE493-19D7-4EC9-97C9-5F26233F1106}" destId="{5152FB34-3AAB-4E78-A4C4-47AA560479D7}" srcOrd="4" destOrd="0" parTransId="{C8AC55D1-69D3-4EEF-B32B-AE3D45B12BB9}" sibTransId="{BCFC6B9C-C91B-46DB-A110-683251D77AD6}"/>
    <dgm:cxn modelId="{C759A141-8D33-4CFD-B006-52F1F79F538C}" srcId="{67C18C20-A74A-4760-A9E7-863291848ABB}" destId="{A5160D63-4E20-4A8A-9C0A-1F13C964DFE1}" srcOrd="1" destOrd="0" parTransId="{8C10DE4C-F408-4A2B-B031-6E4E673BFE6F}" sibTransId="{CE39C4FA-6364-437E-A493-0EDFCA627967}"/>
    <dgm:cxn modelId="{7D2321EA-8C45-4D98-82C3-BEFD2C071F20}" srcId="{58828492-5CEF-4AFE-95CB-5D7E6A18158B}" destId="{7FB14B07-A1D2-4A60-9413-24560741D43D}" srcOrd="1" destOrd="0" parTransId="{D817B2F6-BDBD-4823-B77D-A98542BA62D1}" sibTransId="{EDA2E548-6939-4D55-BDE7-55CFAA29C8DE}"/>
    <dgm:cxn modelId="{5A501401-79D1-4DDC-8017-F8743D273A9C}" type="presOf" srcId="{0B00F5A8-A0EF-4111-9D86-004317B4F49E}" destId="{E83793B4-2C5C-4D90-82FA-E5EE4745664D}" srcOrd="0" destOrd="0" presId="urn:microsoft.com/office/officeart/2005/8/layout/hProcess4"/>
    <dgm:cxn modelId="{4A029490-CCF8-4690-9BDC-673BD4F47525}" type="presOf" srcId="{E9E76FD2-24EF-4F8F-AE9C-1529121C678B}" destId="{A0FC0199-176D-48A6-B671-13247F1B2617}" srcOrd="0" destOrd="1" presId="urn:microsoft.com/office/officeart/2005/8/layout/hProcess4"/>
    <dgm:cxn modelId="{504F43D5-A64D-4B50-9149-530B3DBCC7C7}" srcId="{5152FB34-3AAB-4E78-A4C4-47AA560479D7}" destId="{E9E76FD2-24EF-4F8F-AE9C-1529121C678B}" srcOrd="1" destOrd="0" parTransId="{1083F3F5-8C5C-4065-BF39-7E350167133F}" sibTransId="{8177DC95-05DE-4894-9E42-DC3D6586ECF2}"/>
    <dgm:cxn modelId="{DD41A663-EB70-4651-BCFA-EC1FBE4CB35F}" type="presOf" srcId="{AB2E8498-CC81-452F-A895-08F3845AA347}" destId="{BFE859F2-A9E8-4F95-9161-8EC68F2D30C4}" srcOrd="1" destOrd="0" presId="urn:microsoft.com/office/officeart/2005/8/layout/hProcess4"/>
    <dgm:cxn modelId="{32AD70A4-E263-4698-8C80-790DAC9CA522}" type="presOf" srcId="{67C18C20-A74A-4760-A9E7-863291848ABB}" destId="{E260E40F-7861-4F27-8D30-AA9E06202796}" srcOrd="0" destOrd="0" presId="urn:microsoft.com/office/officeart/2005/8/layout/hProcess4"/>
    <dgm:cxn modelId="{6C8D1902-25C2-4D84-B337-4DF2AB5AD10D}" type="presOf" srcId="{0B00F5A8-A0EF-4111-9D86-004317B4F49E}" destId="{67FFE978-6FBE-4424-80BE-B9E4B4DD0695}" srcOrd="1" destOrd="0" presId="urn:microsoft.com/office/officeart/2005/8/layout/hProcess4"/>
    <dgm:cxn modelId="{2D5B3E3B-3EE5-4072-933E-27DF5400591C}" srcId="{FB986F71-3126-4196-BD30-74AEDC39A1CA}" destId="{AB2E8498-CC81-452F-A895-08F3845AA347}" srcOrd="0" destOrd="0" parTransId="{4C65E2C8-0CBB-4D8C-AD60-6B0105C62B84}" sibTransId="{9A1F3304-AA9E-4FBC-89BA-9095C80E47C9}"/>
    <dgm:cxn modelId="{E4C9FD77-92C5-4973-9466-45BEA56D0038}" type="presOf" srcId="{2C187EA8-6319-4BBF-871B-D904D5354319}" destId="{96015622-8A46-45CF-A72A-2856B699B374}" srcOrd="0" destOrd="1" presId="urn:microsoft.com/office/officeart/2005/8/layout/hProcess4"/>
    <dgm:cxn modelId="{1DCBA536-375E-4340-BA8B-F6571AC9FA72}" type="presParOf" srcId="{3960CFF8-4383-4382-8D6D-F2A00F508E8D}" destId="{366CFF54-5C8F-47F9-BFD8-D9AF3EADDA3E}" srcOrd="0" destOrd="0" presId="urn:microsoft.com/office/officeart/2005/8/layout/hProcess4"/>
    <dgm:cxn modelId="{B5479EEB-FE8D-42E8-ACF6-5E87E8711142}" type="presParOf" srcId="{3960CFF8-4383-4382-8D6D-F2A00F508E8D}" destId="{13688FBD-4079-41FE-A6A2-B5B0F293E6BF}" srcOrd="1" destOrd="0" presId="urn:microsoft.com/office/officeart/2005/8/layout/hProcess4"/>
    <dgm:cxn modelId="{0DB3F33B-D751-416E-B7AC-DA5529FAB49C}" type="presParOf" srcId="{3960CFF8-4383-4382-8D6D-F2A00F508E8D}" destId="{224851B6-C14D-49DE-883B-A13003DA4601}" srcOrd="2" destOrd="0" presId="urn:microsoft.com/office/officeart/2005/8/layout/hProcess4"/>
    <dgm:cxn modelId="{90A10C12-5AC7-4158-BA7C-A1FD6A5D5DCA}" type="presParOf" srcId="{224851B6-C14D-49DE-883B-A13003DA4601}" destId="{1439717B-283C-48FF-AF62-1990F52B6512}" srcOrd="0" destOrd="0" presId="urn:microsoft.com/office/officeart/2005/8/layout/hProcess4"/>
    <dgm:cxn modelId="{5C8B2666-1E85-406E-A012-73ED1621B018}" type="presParOf" srcId="{1439717B-283C-48FF-AF62-1990F52B6512}" destId="{BCCE6711-D1D8-4B2C-917E-41AB5A6114A8}" srcOrd="0" destOrd="0" presId="urn:microsoft.com/office/officeart/2005/8/layout/hProcess4"/>
    <dgm:cxn modelId="{9A10D1AC-550A-4D4A-8A8D-121DB17DD1E2}" type="presParOf" srcId="{1439717B-283C-48FF-AF62-1990F52B6512}" destId="{96015622-8A46-45CF-A72A-2856B699B374}" srcOrd="1" destOrd="0" presId="urn:microsoft.com/office/officeart/2005/8/layout/hProcess4"/>
    <dgm:cxn modelId="{28B47FC8-D209-46EA-BF7A-5E1D1EA61931}" type="presParOf" srcId="{1439717B-283C-48FF-AF62-1990F52B6512}" destId="{BFE859F2-A9E8-4F95-9161-8EC68F2D30C4}" srcOrd="2" destOrd="0" presId="urn:microsoft.com/office/officeart/2005/8/layout/hProcess4"/>
    <dgm:cxn modelId="{6363BF11-8A4C-4FEE-BDD8-AF4997BF3874}" type="presParOf" srcId="{1439717B-283C-48FF-AF62-1990F52B6512}" destId="{E18C6CF4-EDEB-4539-A36D-E0355B626199}" srcOrd="3" destOrd="0" presId="urn:microsoft.com/office/officeart/2005/8/layout/hProcess4"/>
    <dgm:cxn modelId="{3A785F94-1ABD-42D3-9497-E1CB111DD718}" type="presParOf" srcId="{1439717B-283C-48FF-AF62-1990F52B6512}" destId="{D9FCD5E9-9E94-4534-BAB4-3DB8EB44E7D0}" srcOrd="4" destOrd="0" presId="urn:microsoft.com/office/officeart/2005/8/layout/hProcess4"/>
    <dgm:cxn modelId="{668B6459-F53C-484A-9AF9-85FFE91B143B}" type="presParOf" srcId="{224851B6-C14D-49DE-883B-A13003DA4601}" destId="{6A63D16E-EEE6-4267-97EA-5AD7D2BC4E84}" srcOrd="1" destOrd="0" presId="urn:microsoft.com/office/officeart/2005/8/layout/hProcess4"/>
    <dgm:cxn modelId="{2700A0B4-DB49-4571-BFA6-42152B31CB55}" type="presParOf" srcId="{224851B6-C14D-49DE-883B-A13003DA4601}" destId="{59BAED1E-A4FE-4FA3-8716-57917AF47F38}" srcOrd="2" destOrd="0" presId="urn:microsoft.com/office/officeart/2005/8/layout/hProcess4"/>
    <dgm:cxn modelId="{636A8E2A-EDFA-408C-B768-A2146A6744AA}" type="presParOf" srcId="{59BAED1E-A4FE-4FA3-8716-57917AF47F38}" destId="{5C833856-7FAF-4B27-932C-67C7D08339F2}" srcOrd="0" destOrd="0" presId="urn:microsoft.com/office/officeart/2005/8/layout/hProcess4"/>
    <dgm:cxn modelId="{EC547989-52A8-432C-ADD6-3A86C5469936}" type="presParOf" srcId="{59BAED1E-A4FE-4FA3-8716-57917AF47F38}" destId="{E83793B4-2C5C-4D90-82FA-E5EE4745664D}" srcOrd="1" destOrd="0" presId="urn:microsoft.com/office/officeart/2005/8/layout/hProcess4"/>
    <dgm:cxn modelId="{34C75726-0507-438B-BA20-85C8C7C775AD}" type="presParOf" srcId="{59BAED1E-A4FE-4FA3-8716-57917AF47F38}" destId="{67FFE978-6FBE-4424-80BE-B9E4B4DD0695}" srcOrd="2" destOrd="0" presId="urn:microsoft.com/office/officeart/2005/8/layout/hProcess4"/>
    <dgm:cxn modelId="{B911D366-1C23-4EBC-9991-E5654F589128}" type="presParOf" srcId="{59BAED1E-A4FE-4FA3-8716-57917AF47F38}" destId="{029D1FDE-4DD7-4FA5-8C70-0C747477B66C}" srcOrd="3" destOrd="0" presId="urn:microsoft.com/office/officeart/2005/8/layout/hProcess4"/>
    <dgm:cxn modelId="{D69E501C-4692-41B4-80AC-1A1455871086}" type="presParOf" srcId="{59BAED1E-A4FE-4FA3-8716-57917AF47F38}" destId="{C2556EF6-41FF-46C6-8829-911BFA533FFE}" srcOrd="4" destOrd="0" presId="urn:microsoft.com/office/officeart/2005/8/layout/hProcess4"/>
    <dgm:cxn modelId="{41825A31-3279-41DE-9C96-FD41556E5E4D}" type="presParOf" srcId="{224851B6-C14D-49DE-883B-A13003DA4601}" destId="{DC2A0ADB-DCE3-4BF4-9952-0394865777AC}" srcOrd="3" destOrd="0" presId="urn:microsoft.com/office/officeart/2005/8/layout/hProcess4"/>
    <dgm:cxn modelId="{62FE4F27-0DD0-41FD-8D3A-713FD6D2D09B}" type="presParOf" srcId="{224851B6-C14D-49DE-883B-A13003DA4601}" destId="{A874A3A3-A340-4ABC-99B5-7529D4415335}" srcOrd="4" destOrd="0" presId="urn:microsoft.com/office/officeart/2005/8/layout/hProcess4"/>
    <dgm:cxn modelId="{5DC26EFE-E303-44EA-B10C-0BFDEA462379}" type="presParOf" srcId="{A874A3A3-A340-4ABC-99B5-7529D4415335}" destId="{14032C0B-60AE-432B-A713-F993D1C4BA8F}" srcOrd="0" destOrd="0" presId="urn:microsoft.com/office/officeart/2005/8/layout/hProcess4"/>
    <dgm:cxn modelId="{F6A2DC59-F9A8-4A9A-8151-4EA9A6936FDE}" type="presParOf" srcId="{A874A3A3-A340-4ABC-99B5-7529D4415335}" destId="{69C28D3B-E083-42DF-9EA0-916CA12125A9}" srcOrd="1" destOrd="0" presId="urn:microsoft.com/office/officeart/2005/8/layout/hProcess4"/>
    <dgm:cxn modelId="{5E4A6B6B-DD05-4039-A2DF-D5AF7140913A}" type="presParOf" srcId="{A874A3A3-A340-4ABC-99B5-7529D4415335}" destId="{843715D2-C2C2-41EB-BDA3-21230FBA46DB}" srcOrd="2" destOrd="0" presId="urn:microsoft.com/office/officeart/2005/8/layout/hProcess4"/>
    <dgm:cxn modelId="{7D219B75-1EE0-458F-A979-6B824170BD16}" type="presParOf" srcId="{A874A3A3-A340-4ABC-99B5-7529D4415335}" destId="{047F5837-10E2-4FFC-A492-DB8A19EF48CA}" srcOrd="3" destOrd="0" presId="urn:microsoft.com/office/officeart/2005/8/layout/hProcess4"/>
    <dgm:cxn modelId="{D4D018B7-6FED-4CED-B16D-DB6EA5F1E9C2}" type="presParOf" srcId="{A874A3A3-A340-4ABC-99B5-7529D4415335}" destId="{7D6A154D-27BB-4CCE-9250-BCDD2CD5C383}" srcOrd="4" destOrd="0" presId="urn:microsoft.com/office/officeart/2005/8/layout/hProcess4"/>
    <dgm:cxn modelId="{31ADDB67-74D5-42E5-AACB-FB768A5E09DD}" type="presParOf" srcId="{224851B6-C14D-49DE-883B-A13003DA4601}" destId="{6E927C21-E847-4D4A-8387-B8F40AFEA4DE}" srcOrd="5" destOrd="0" presId="urn:microsoft.com/office/officeart/2005/8/layout/hProcess4"/>
    <dgm:cxn modelId="{70E47246-F2F4-4A1C-8A0F-4ED24C1DDAEC}" type="presParOf" srcId="{224851B6-C14D-49DE-883B-A13003DA4601}" destId="{151AD403-D7EF-4F1B-AD84-4DCA3455416F}" srcOrd="6" destOrd="0" presId="urn:microsoft.com/office/officeart/2005/8/layout/hProcess4"/>
    <dgm:cxn modelId="{7CD5B10E-46D5-4309-B961-D24AF9A7BEF0}" type="presParOf" srcId="{151AD403-D7EF-4F1B-AD84-4DCA3455416F}" destId="{55E6BB6F-29BF-416D-86E8-9A7B517A7F50}" srcOrd="0" destOrd="0" presId="urn:microsoft.com/office/officeart/2005/8/layout/hProcess4"/>
    <dgm:cxn modelId="{5881311E-5569-4283-97E9-FF4624F25C16}" type="presParOf" srcId="{151AD403-D7EF-4F1B-AD84-4DCA3455416F}" destId="{8792B381-EBE6-4F4E-860A-C763D8827CED}" srcOrd="1" destOrd="0" presId="urn:microsoft.com/office/officeart/2005/8/layout/hProcess4"/>
    <dgm:cxn modelId="{6E820BA7-CF7F-46E2-929E-9400D3B12352}" type="presParOf" srcId="{151AD403-D7EF-4F1B-AD84-4DCA3455416F}" destId="{01999653-9BCA-44AD-9E84-F791E9BC9CFB}" srcOrd="2" destOrd="0" presId="urn:microsoft.com/office/officeart/2005/8/layout/hProcess4"/>
    <dgm:cxn modelId="{124D96D9-9FAB-4EFB-BFB9-3E9EFC774539}" type="presParOf" srcId="{151AD403-D7EF-4F1B-AD84-4DCA3455416F}" destId="{E260E40F-7861-4F27-8D30-AA9E06202796}" srcOrd="3" destOrd="0" presId="urn:microsoft.com/office/officeart/2005/8/layout/hProcess4"/>
    <dgm:cxn modelId="{4D24C82D-4914-481E-8BFD-DDB43252E430}" type="presParOf" srcId="{151AD403-D7EF-4F1B-AD84-4DCA3455416F}" destId="{2C6F34E0-56A0-47B4-9340-1B4CD0374203}" srcOrd="4" destOrd="0" presId="urn:microsoft.com/office/officeart/2005/8/layout/hProcess4"/>
    <dgm:cxn modelId="{592EA0B7-5185-4FF5-A350-A3273307CF0E}" type="presParOf" srcId="{224851B6-C14D-49DE-883B-A13003DA4601}" destId="{E0D9D08B-BF37-487D-BBAD-59674E0839B9}" srcOrd="7" destOrd="0" presId="urn:microsoft.com/office/officeart/2005/8/layout/hProcess4"/>
    <dgm:cxn modelId="{C76CB8F2-CFFE-4C60-800A-EBD04D931C0D}" type="presParOf" srcId="{224851B6-C14D-49DE-883B-A13003DA4601}" destId="{38D6D9D7-73AF-4D54-B817-EF4D81A1B83D}" srcOrd="8" destOrd="0" presId="urn:microsoft.com/office/officeart/2005/8/layout/hProcess4"/>
    <dgm:cxn modelId="{C3F31043-1E3C-4491-8DEA-4C6F688C4F5D}" type="presParOf" srcId="{38D6D9D7-73AF-4D54-B817-EF4D81A1B83D}" destId="{B46174EE-6014-4403-B910-95D429874043}" srcOrd="0" destOrd="0" presId="urn:microsoft.com/office/officeart/2005/8/layout/hProcess4"/>
    <dgm:cxn modelId="{A1D126E4-D28E-4090-92E5-10F62E6BA9D4}" type="presParOf" srcId="{38D6D9D7-73AF-4D54-B817-EF4D81A1B83D}" destId="{A0FC0199-176D-48A6-B671-13247F1B2617}" srcOrd="1" destOrd="0" presId="urn:microsoft.com/office/officeart/2005/8/layout/hProcess4"/>
    <dgm:cxn modelId="{79A39339-3A30-4947-AD57-EF923DF625D8}" type="presParOf" srcId="{38D6D9D7-73AF-4D54-B817-EF4D81A1B83D}" destId="{F7D4E16B-DC9E-4177-BEAB-AEE9CC80E8B4}" srcOrd="2" destOrd="0" presId="urn:microsoft.com/office/officeart/2005/8/layout/hProcess4"/>
    <dgm:cxn modelId="{1E8019A7-C16E-4584-8255-516D9FC4430A}" type="presParOf" srcId="{38D6D9D7-73AF-4D54-B817-EF4D81A1B83D}" destId="{C8095167-434F-49BC-BF5B-470D5E08BA4F}" srcOrd="3" destOrd="0" presId="urn:microsoft.com/office/officeart/2005/8/layout/hProcess4"/>
    <dgm:cxn modelId="{D4EC343A-2DD6-4755-88C6-489C3D350DFC}" type="presParOf" srcId="{38D6D9D7-73AF-4D54-B817-EF4D81A1B83D}" destId="{D98154B3-33C3-48C4-B2BC-7A5B672F5802}"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015622-8A46-45CF-A72A-2856B699B374}">
      <dsp:nvSpPr>
        <dsp:cNvPr id="0" name=""/>
        <dsp:cNvSpPr/>
      </dsp:nvSpPr>
      <dsp:spPr>
        <a:xfrm>
          <a:off x="7705" y="1144117"/>
          <a:ext cx="1838195" cy="1828797"/>
        </a:xfrm>
        <a:prstGeom prst="roundRect">
          <a:avLst>
            <a:gd name="adj" fmla="val 10000"/>
          </a:avLst>
        </a:prstGeom>
        <a:solidFill>
          <a:schemeClr val="lt1">
            <a:alpha val="9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#1 avenue for Jewish missions</a:t>
          </a:r>
          <a:endParaRPr lang="en-US" sz="1600" kern="1200" dirty="0"/>
        </a:p>
        <a:p>
          <a:pPr marL="171450" lvl="1" indent="-171450" algn="l" defTabSz="711200">
            <a:lnSpc>
              <a:spcPct val="90000"/>
            </a:lnSpc>
            <a:spcBef>
              <a:spcPct val="0"/>
            </a:spcBef>
            <a:spcAft>
              <a:spcPct val="15000"/>
            </a:spcAft>
            <a:buChar char="••"/>
          </a:pPr>
          <a:r>
            <a:rPr lang="en-US" sz="1600" kern="1200" dirty="0" smtClean="0"/>
            <a:t>Discipleship but needs stronger Jewish roots</a:t>
          </a:r>
          <a:endParaRPr lang="en-US" sz="1600" kern="1200" dirty="0"/>
        </a:p>
      </dsp:txBody>
      <dsp:txXfrm>
        <a:off x="49791" y="1186203"/>
        <a:ext cx="1754023" cy="1352740"/>
      </dsp:txXfrm>
    </dsp:sp>
    <dsp:sp modelId="{6A63D16E-EEE6-4267-97EA-5AD7D2BC4E84}">
      <dsp:nvSpPr>
        <dsp:cNvPr id="0" name=""/>
        <dsp:cNvSpPr/>
      </dsp:nvSpPr>
      <dsp:spPr>
        <a:xfrm>
          <a:off x="995767" y="1500370"/>
          <a:ext cx="2264892" cy="2264892"/>
        </a:xfrm>
        <a:prstGeom prst="leftCircularArrow">
          <a:avLst>
            <a:gd name="adj1" fmla="val 4197"/>
            <a:gd name="adj2" fmla="val 529504"/>
            <a:gd name="adj3" fmla="val 2303970"/>
            <a:gd name="adj4" fmla="val 9023444"/>
            <a:gd name="adj5" fmla="val 4896"/>
          </a:avLst>
        </a:prstGeom>
        <a:gradFill rotWithShape="0">
          <a:gsLst>
            <a:gs pos="0">
              <a:schemeClr val="accent1">
                <a:shade val="90000"/>
                <a:hueOff val="0"/>
                <a:satOff val="0"/>
                <a:lumOff val="0"/>
                <a:alphaOff val="0"/>
                <a:satMod val="103000"/>
                <a:lumMod val="102000"/>
                <a:tint val="94000"/>
              </a:schemeClr>
            </a:gs>
            <a:gs pos="50000">
              <a:schemeClr val="accent1">
                <a:shade val="90000"/>
                <a:hueOff val="0"/>
                <a:satOff val="0"/>
                <a:lumOff val="0"/>
                <a:alphaOff val="0"/>
                <a:satMod val="110000"/>
                <a:lumMod val="100000"/>
                <a:shade val="100000"/>
              </a:schemeClr>
            </a:gs>
            <a:gs pos="100000">
              <a:schemeClr val="accent1">
                <a:shade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18C6CF4-EDEB-4539-A36D-E0355B626199}">
      <dsp:nvSpPr>
        <dsp:cNvPr id="0" name=""/>
        <dsp:cNvSpPr/>
      </dsp:nvSpPr>
      <dsp:spPr>
        <a:xfrm>
          <a:off x="416193" y="2491695"/>
          <a:ext cx="1633951" cy="649768"/>
        </a:xfrm>
        <a:prstGeom prst="roundRect">
          <a:avLst>
            <a:gd name="adj" fmla="val 10000"/>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smtClean="0"/>
            <a:t>Churches</a:t>
          </a:r>
          <a:endParaRPr lang="en-US" sz="1800" b="1" kern="1200" dirty="0"/>
        </a:p>
      </dsp:txBody>
      <dsp:txXfrm>
        <a:off x="435224" y="2510726"/>
        <a:ext cx="1595889" cy="611706"/>
      </dsp:txXfrm>
    </dsp:sp>
    <dsp:sp modelId="{E83793B4-2C5C-4D90-82FA-E5EE4745664D}">
      <dsp:nvSpPr>
        <dsp:cNvPr id="0" name=""/>
        <dsp:cNvSpPr/>
      </dsp:nvSpPr>
      <dsp:spPr>
        <a:xfrm>
          <a:off x="2502745" y="1218629"/>
          <a:ext cx="1838195" cy="1676396"/>
        </a:xfrm>
        <a:prstGeom prst="roundRect">
          <a:avLst>
            <a:gd name="adj" fmla="val 10000"/>
          </a:avLst>
        </a:prstGeom>
        <a:solidFill>
          <a:schemeClr val="lt1">
            <a:alpha val="90000"/>
            <a:hueOff val="0"/>
            <a:satOff val="0"/>
            <a:lumOff val="0"/>
            <a:alphaOff val="0"/>
          </a:schemeClr>
        </a:solidFill>
        <a:ln w="6350" cap="flat" cmpd="sng" algn="ctr">
          <a:solidFill>
            <a:schemeClr val="accent1">
              <a:alpha val="90000"/>
              <a:hueOff val="0"/>
              <a:satOff val="0"/>
              <a:lumOff val="0"/>
              <a:alphaOff val="-1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Discipleship w/ Jewish roots</a:t>
          </a:r>
          <a:endParaRPr lang="en-US" sz="1600" kern="1200" dirty="0"/>
        </a:p>
        <a:p>
          <a:pPr marL="171450" lvl="1" indent="-171450" algn="l" defTabSz="711200">
            <a:lnSpc>
              <a:spcPct val="90000"/>
            </a:lnSpc>
            <a:spcBef>
              <a:spcPct val="0"/>
            </a:spcBef>
            <a:spcAft>
              <a:spcPct val="15000"/>
            </a:spcAft>
            <a:buChar char="••"/>
          </a:pPr>
          <a:r>
            <a:rPr lang="en-US" sz="1600" kern="1200" dirty="0" smtClean="0"/>
            <a:t>Roots but not always “Jewish” congregation</a:t>
          </a:r>
          <a:endParaRPr lang="en-US" sz="1600" kern="1200" dirty="0"/>
        </a:p>
      </dsp:txBody>
      <dsp:txXfrm>
        <a:off x="2541324" y="1616436"/>
        <a:ext cx="1761037" cy="1240010"/>
      </dsp:txXfrm>
    </dsp:sp>
    <dsp:sp modelId="{DC2A0ADB-DCE3-4BF4-9952-0394865777AC}">
      <dsp:nvSpPr>
        <dsp:cNvPr id="0" name=""/>
        <dsp:cNvSpPr/>
      </dsp:nvSpPr>
      <dsp:spPr>
        <a:xfrm>
          <a:off x="3475799" y="290090"/>
          <a:ext cx="2499773" cy="2499773"/>
        </a:xfrm>
        <a:prstGeom prst="circularArrow">
          <a:avLst>
            <a:gd name="adj1" fmla="val 3802"/>
            <a:gd name="adj2" fmla="val 475193"/>
            <a:gd name="adj3" fmla="val 19348358"/>
            <a:gd name="adj4" fmla="val 12574573"/>
            <a:gd name="adj5" fmla="val 4436"/>
          </a:avLst>
        </a:prstGeom>
        <a:gradFill rotWithShape="0">
          <a:gsLst>
            <a:gs pos="0">
              <a:schemeClr val="accent1">
                <a:shade val="90000"/>
                <a:hueOff val="120623"/>
                <a:satOff val="4167"/>
                <a:lumOff val="8169"/>
                <a:alphaOff val="0"/>
                <a:satMod val="103000"/>
                <a:lumMod val="102000"/>
                <a:tint val="94000"/>
              </a:schemeClr>
            </a:gs>
            <a:gs pos="50000">
              <a:schemeClr val="accent1">
                <a:shade val="90000"/>
                <a:hueOff val="120623"/>
                <a:satOff val="4167"/>
                <a:lumOff val="8169"/>
                <a:alphaOff val="0"/>
                <a:satMod val="110000"/>
                <a:lumMod val="100000"/>
                <a:shade val="100000"/>
              </a:schemeClr>
            </a:gs>
            <a:gs pos="100000">
              <a:schemeClr val="accent1">
                <a:shade val="90000"/>
                <a:hueOff val="120623"/>
                <a:satOff val="4167"/>
                <a:lumOff val="816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29D1FDE-4DD7-4FA5-8C70-0C747477B66C}">
      <dsp:nvSpPr>
        <dsp:cNvPr id="0" name=""/>
        <dsp:cNvSpPr/>
      </dsp:nvSpPr>
      <dsp:spPr>
        <a:xfrm>
          <a:off x="2911233" y="973879"/>
          <a:ext cx="1633951" cy="649768"/>
        </a:xfrm>
        <a:prstGeom prst="roundRect">
          <a:avLst>
            <a:gd name="adj" fmla="val 10000"/>
          </a:avLst>
        </a:prstGeom>
        <a:gradFill rotWithShape="0">
          <a:gsLst>
            <a:gs pos="0">
              <a:schemeClr val="accent1">
                <a:alpha val="90000"/>
                <a:hueOff val="0"/>
                <a:satOff val="0"/>
                <a:lumOff val="0"/>
                <a:alphaOff val="-10000"/>
                <a:satMod val="103000"/>
                <a:lumMod val="102000"/>
                <a:tint val="94000"/>
              </a:schemeClr>
            </a:gs>
            <a:gs pos="50000">
              <a:schemeClr val="accent1">
                <a:alpha val="90000"/>
                <a:hueOff val="0"/>
                <a:satOff val="0"/>
                <a:lumOff val="0"/>
                <a:alphaOff val="-10000"/>
                <a:satMod val="110000"/>
                <a:lumMod val="100000"/>
                <a:shade val="100000"/>
              </a:schemeClr>
            </a:gs>
            <a:gs pos="100000">
              <a:schemeClr val="accent1">
                <a:alpha val="90000"/>
                <a:hueOff val="0"/>
                <a:satOff val="0"/>
                <a:lumOff val="0"/>
                <a:alphaOff val="-1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smtClean="0"/>
            <a:t>Congregations</a:t>
          </a:r>
          <a:endParaRPr lang="en-US" sz="1800" b="1" kern="1200" dirty="0"/>
        </a:p>
      </dsp:txBody>
      <dsp:txXfrm>
        <a:off x="2930264" y="992910"/>
        <a:ext cx="1595889" cy="611706"/>
      </dsp:txXfrm>
    </dsp:sp>
    <dsp:sp modelId="{69C28D3B-E083-42DF-9EA0-916CA12125A9}">
      <dsp:nvSpPr>
        <dsp:cNvPr id="0" name=""/>
        <dsp:cNvSpPr/>
      </dsp:nvSpPr>
      <dsp:spPr>
        <a:xfrm>
          <a:off x="4997786" y="1144117"/>
          <a:ext cx="1838195" cy="1828797"/>
        </a:xfrm>
        <a:prstGeom prst="roundRect">
          <a:avLst>
            <a:gd name="adj" fmla="val 10000"/>
          </a:avLst>
        </a:prstGeom>
        <a:solidFill>
          <a:schemeClr val="lt1">
            <a:alpha val="90000"/>
            <a:hueOff val="0"/>
            <a:satOff val="0"/>
            <a:lumOff val="0"/>
            <a:alphaOff val="0"/>
          </a:schemeClr>
        </a:solidFill>
        <a:ln w="6350" cap="flat" cmpd="sng" algn="ctr">
          <a:solidFill>
            <a:schemeClr val="accent1">
              <a:alpha val="90000"/>
              <a:hueOff val="0"/>
              <a:satOff val="0"/>
              <a:lumOff val="0"/>
              <a:alphaOff val="-2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Age when most open to Gospel</a:t>
          </a:r>
          <a:endParaRPr lang="en-US" sz="1600" kern="1200" dirty="0"/>
        </a:p>
        <a:p>
          <a:pPr marL="171450" lvl="1" indent="-171450" algn="l" defTabSz="711200">
            <a:lnSpc>
              <a:spcPct val="90000"/>
            </a:lnSpc>
            <a:spcBef>
              <a:spcPct val="0"/>
            </a:spcBef>
            <a:spcAft>
              <a:spcPct val="15000"/>
            </a:spcAft>
            <a:buChar char="••"/>
          </a:pPr>
          <a:r>
            <a:rPr lang="en-US" sz="1600" kern="1200" dirty="0" smtClean="0"/>
            <a:t>Most resistant to organized religion</a:t>
          </a:r>
          <a:endParaRPr lang="en-US" sz="1600" kern="1200" dirty="0"/>
        </a:p>
      </dsp:txBody>
      <dsp:txXfrm>
        <a:off x="5039872" y="1186203"/>
        <a:ext cx="1754023" cy="1352740"/>
      </dsp:txXfrm>
    </dsp:sp>
    <dsp:sp modelId="{6E927C21-E847-4D4A-8387-B8F40AFEA4DE}">
      <dsp:nvSpPr>
        <dsp:cNvPr id="0" name=""/>
        <dsp:cNvSpPr/>
      </dsp:nvSpPr>
      <dsp:spPr>
        <a:xfrm>
          <a:off x="5986160" y="1500918"/>
          <a:ext cx="2264892" cy="2264892"/>
        </a:xfrm>
        <a:prstGeom prst="leftCircularArrow">
          <a:avLst>
            <a:gd name="adj1" fmla="val 4197"/>
            <a:gd name="adj2" fmla="val 529504"/>
            <a:gd name="adj3" fmla="val 2306075"/>
            <a:gd name="adj4" fmla="val 9025550"/>
            <a:gd name="adj5" fmla="val 4896"/>
          </a:avLst>
        </a:prstGeom>
        <a:gradFill rotWithShape="0">
          <a:gsLst>
            <a:gs pos="0">
              <a:schemeClr val="accent1">
                <a:shade val="90000"/>
                <a:hueOff val="241245"/>
                <a:satOff val="8335"/>
                <a:lumOff val="16337"/>
                <a:alphaOff val="0"/>
                <a:satMod val="103000"/>
                <a:lumMod val="102000"/>
                <a:tint val="94000"/>
              </a:schemeClr>
            </a:gs>
            <a:gs pos="50000">
              <a:schemeClr val="accent1">
                <a:shade val="90000"/>
                <a:hueOff val="241245"/>
                <a:satOff val="8335"/>
                <a:lumOff val="16337"/>
                <a:alphaOff val="0"/>
                <a:satMod val="110000"/>
                <a:lumMod val="100000"/>
                <a:shade val="100000"/>
              </a:schemeClr>
            </a:gs>
            <a:gs pos="100000">
              <a:schemeClr val="accent1">
                <a:shade val="90000"/>
                <a:hueOff val="241245"/>
                <a:satOff val="8335"/>
                <a:lumOff val="1633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47F5837-10E2-4FFC-A492-DB8A19EF48CA}">
      <dsp:nvSpPr>
        <dsp:cNvPr id="0" name=""/>
        <dsp:cNvSpPr/>
      </dsp:nvSpPr>
      <dsp:spPr>
        <a:xfrm>
          <a:off x="5406274" y="2491695"/>
          <a:ext cx="1633951" cy="649768"/>
        </a:xfrm>
        <a:prstGeom prst="roundRect">
          <a:avLst>
            <a:gd name="adj" fmla="val 10000"/>
          </a:avLst>
        </a:prstGeom>
        <a:gradFill rotWithShape="0">
          <a:gsLst>
            <a:gs pos="0">
              <a:schemeClr val="accent1">
                <a:alpha val="90000"/>
                <a:hueOff val="0"/>
                <a:satOff val="0"/>
                <a:lumOff val="0"/>
                <a:alphaOff val="-20000"/>
                <a:satMod val="103000"/>
                <a:lumMod val="102000"/>
                <a:tint val="94000"/>
              </a:schemeClr>
            </a:gs>
            <a:gs pos="50000">
              <a:schemeClr val="accent1">
                <a:alpha val="90000"/>
                <a:hueOff val="0"/>
                <a:satOff val="0"/>
                <a:lumOff val="0"/>
                <a:alphaOff val="-20000"/>
                <a:satMod val="110000"/>
                <a:lumMod val="100000"/>
                <a:shade val="100000"/>
              </a:schemeClr>
            </a:gs>
            <a:gs pos="100000">
              <a:schemeClr val="accent1">
                <a:alpha val="90000"/>
                <a:hueOff val="0"/>
                <a:satOff val="0"/>
                <a:lumOff val="0"/>
                <a:alpha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smtClean="0"/>
            <a:t>College &amp; Millennials</a:t>
          </a:r>
        </a:p>
      </dsp:txBody>
      <dsp:txXfrm>
        <a:off x="5425305" y="2510726"/>
        <a:ext cx="1595889" cy="611706"/>
      </dsp:txXfrm>
    </dsp:sp>
    <dsp:sp modelId="{8792B381-EBE6-4F4E-860A-C763D8827CED}">
      <dsp:nvSpPr>
        <dsp:cNvPr id="0" name=""/>
        <dsp:cNvSpPr/>
      </dsp:nvSpPr>
      <dsp:spPr>
        <a:xfrm>
          <a:off x="7492827" y="1064009"/>
          <a:ext cx="1838195" cy="1983442"/>
        </a:xfrm>
        <a:prstGeom prst="roundRect">
          <a:avLst>
            <a:gd name="adj" fmla="val 10000"/>
          </a:avLst>
        </a:prstGeom>
        <a:solidFill>
          <a:schemeClr val="lt1">
            <a:alpha val="90000"/>
            <a:hueOff val="0"/>
            <a:satOff val="0"/>
            <a:lumOff val="0"/>
            <a:alphaOff val="0"/>
          </a:schemeClr>
        </a:solidFill>
        <a:ln w="6350" cap="flat" cmpd="sng" algn="ctr">
          <a:solidFill>
            <a:schemeClr val="accent1">
              <a:alpha val="90000"/>
              <a:hueOff val="0"/>
              <a:satOff val="0"/>
              <a:lumOff val="0"/>
              <a:alphaOff val="-3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Meet local needs united</a:t>
          </a:r>
          <a:endParaRPr lang="en-US" sz="1300" kern="1200" dirty="0"/>
        </a:p>
        <a:p>
          <a:pPr marL="171450" lvl="1" indent="-171450" algn="l" defTabSz="711200">
            <a:lnSpc>
              <a:spcPct val="90000"/>
            </a:lnSpc>
            <a:spcBef>
              <a:spcPct val="0"/>
            </a:spcBef>
            <a:spcAft>
              <a:spcPct val="15000"/>
            </a:spcAft>
            <a:buChar char="••"/>
          </a:pPr>
          <a:r>
            <a:rPr lang="en-US" sz="1600" kern="1200" dirty="0" smtClean="0"/>
            <a:t>Neutral site where “Torah observance” is not an issue</a:t>
          </a:r>
          <a:endParaRPr lang="en-US" sz="1600" kern="1200" dirty="0"/>
        </a:p>
      </dsp:txBody>
      <dsp:txXfrm>
        <a:off x="7538472" y="1534678"/>
        <a:ext cx="1746905" cy="1467129"/>
      </dsp:txXfrm>
    </dsp:sp>
    <dsp:sp modelId="{E0D9D08B-BF37-487D-BBAD-59674E0839B9}">
      <dsp:nvSpPr>
        <dsp:cNvPr id="0" name=""/>
        <dsp:cNvSpPr/>
      </dsp:nvSpPr>
      <dsp:spPr>
        <a:xfrm>
          <a:off x="8465569" y="289542"/>
          <a:ext cx="2499773" cy="2499773"/>
        </a:xfrm>
        <a:prstGeom prst="circularArrow">
          <a:avLst>
            <a:gd name="adj1" fmla="val 3802"/>
            <a:gd name="adj2" fmla="val 475193"/>
            <a:gd name="adj3" fmla="val 19350248"/>
            <a:gd name="adj4" fmla="val 12576463"/>
            <a:gd name="adj5" fmla="val 4436"/>
          </a:avLst>
        </a:prstGeom>
        <a:gradFill rotWithShape="0">
          <a:gsLst>
            <a:gs pos="0">
              <a:schemeClr val="accent1">
                <a:shade val="90000"/>
                <a:hueOff val="361868"/>
                <a:satOff val="12502"/>
                <a:lumOff val="24506"/>
                <a:alphaOff val="0"/>
                <a:satMod val="103000"/>
                <a:lumMod val="102000"/>
                <a:tint val="94000"/>
              </a:schemeClr>
            </a:gs>
            <a:gs pos="50000">
              <a:schemeClr val="accent1">
                <a:shade val="90000"/>
                <a:hueOff val="361868"/>
                <a:satOff val="12502"/>
                <a:lumOff val="24506"/>
                <a:alphaOff val="0"/>
                <a:satMod val="110000"/>
                <a:lumMod val="100000"/>
                <a:shade val="100000"/>
              </a:schemeClr>
            </a:gs>
            <a:gs pos="100000">
              <a:schemeClr val="accent1">
                <a:shade val="90000"/>
                <a:hueOff val="361868"/>
                <a:satOff val="12502"/>
                <a:lumOff val="245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260E40F-7861-4F27-8D30-AA9E06202796}">
      <dsp:nvSpPr>
        <dsp:cNvPr id="0" name=""/>
        <dsp:cNvSpPr/>
      </dsp:nvSpPr>
      <dsp:spPr>
        <a:xfrm>
          <a:off x="7901315" y="972783"/>
          <a:ext cx="1633951" cy="649768"/>
        </a:xfrm>
        <a:prstGeom prst="roundRect">
          <a:avLst>
            <a:gd name="adj" fmla="val 10000"/>
          </a:avLst>
        </a:prstGeom>
        <a:gradFill rotWithShape="0">
          <a:gsLst>
            <a:gs pos="0">
              <a:schemeClr val="accent1">
                <a:alpha val="90000"/>
                <a:hueOff val="0"/>
                <a:satOff val="0"/>
                <a:lumOff val="0"/>
                <a:alphaOff val="-30000"/>
                <a:satMod val="103000"/>
                <a:lumMod val="102000"/>
                <a:tint val="94000"/>
              </a:schemeClr>
            </a:gs>
            <a:gs pos="50000">
              <a:schemeClr val="accent1">
                <a:alpha val="90000"/>
                <a:hueOff val="0"/>
                <a:satOff val="0"/>
                <a:lumOff val="0"/>
                <a:alphaOff val="-30000"/>
                <a:satMod val="110000"/>
                <a:lumMod val="100000"/>
                <a:shade val="100000"/>
              </a:schemeClr>
            </a:gs>
            <a:gs pos="100000">
              <a:schemeClr val="accent1">
                <a:alpha val="90000"/>
                <a:hueOff val="0"/>
                <a:satOff val="0"/>
                <a:lumOff val="0"/>
                <a:alphaOff val="-3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t>Messianic Community Centers</a:t>
          </a:r>
          <a:endParaRPr lang="en-US" sz="1600" b="1" kern="1200" dirty="0"/>
        </a:p>
      </dsp:txBody>
      <dsp:txXfrm>
        <a:off x="7920346" y="991814"/>
        <a:ext cx="1595889" cy="611706"/>
      </dsp:txXfrm>
    </dsp:sp>
    <dsp:sp modelId="{A0FC0199-176D-48A6-B671-13247F1B2617}">
      <dsp:nvSpPr>
        <dsp:cNvPr id="0" name=""/>
        <dsp:cNvSpPr/>
      </dsp:nvSpPr>
      <dsp:spPr>
        <a:xfrm>
          <a:off x="9987868" y="1144117"/>
          <a:ext cx="1838195" cy="1828797"/>
        </a:xfrm>
        <a:prstGeom prst="roundRect">
          <a:avLst>
            <a:gd name="adj" fmla="val 10000"/>
          </a:avLst>
        </a:prstGeom>
        <a:solidFill>
          <a:schemeClr val="lt1">
            <a:alpha val="90000"/>
            <a:hueOff val="0"/>
            <a:satOff val="0"/>
            <a:lumOff val="0"/>
            <a:alphaOff val="0"/>
          </a:schemeClr>
        </a:solidFill>
        <a:ln w="6350" cap="flat" cmpd="sng" algn="ctr">
          <a:solidFill>
            <a:schemeClr val="accent1">
              <a:alpha val="90000"/>
              <a:hueOff val="0"/>
              <a:satOff val="0"/>
              <a:lumOff val="0"/>
              <a:alphaOff val="-4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Engage in &amp; with the Jewish community</a:t>
          </a:r>
          <a:endParaRPr lang="en-US" sz="1600" kern="1200" dirty="0"/>
        </a:p>
        <a:p>
          <a:pPr marL="171450" lvl="1" indent="-171450" algn="l" defTabSz="711200">
            <a:lnSpc>
              <a:spcPct val="90000"/>
            </a:lnSpc>
            <a:spcBef>
              <a:spcPct val="0"/>
            </a:spcBef>
            <a:spcAft>
              <a:spcPct val="15000"/>
            </a:spcAft>
            <a:buChar char="••"/>
          </a:pPr>
          <a:r>
            <a:rPr lang="en-US" sz="1600" kern="1200" dirty="0" smtClean="0"/>
            <a:t>Avoid the “Wall”</a:t>
          </a:r>
          <a:endParaRPr lang="en-US" sz="1600" kern="1200" dirty="0"/>
        </a:p>
      </dsp:txBody>
      <dsp:txXfrm>
        <a:off x="10029954" y="1186203"/>
        <a:ext cx="1754023" cy="1352740"/>
      </dsp:txXfrm>
    </dsp:sp>
    <dsp:sp modelId="{C8095167-434F-49BC-BF5B-470D5E08BA4F}">
      <dsp:nvSpPr>
        <dsp:cNvPr id="0" name=""/>
        <dsp:cNvSpPr/>
      </dsp:nvSpPr>
      <dsp:spPr>
        <a:xfrm>
          <a:off x="10396356" y="2491695"/>
          <a:ext cx="1633951" cy="649768"/>
        </a:xfrm>
        <a:prstGeom prst="roundRect">
          <a:avLst>
            <a:gd name="adj" fmla="val 10000"/>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t>Avoiding the </a:t>
          </a:r>
        </a:p>
        <a:p>
          <a:pPr lvl="0" algn="ctr" defTabSz="711200">
            <a:lnSpc>
              <a:spcPct val="90000"/>
            </a:lnSpc>
            <a:spcBef>
              <a:spcPct val="0"/>
            </a:spcBef>
            <a:spcAft>
              <a:spcPct val="35000"/>
            </a:spcAft>
          </a:pPr>
          <a:r>
            <a:rPr lang="en-US" sz="1600" b="1" kern="1200" dirty="0" smtClean="0"/>
            <a:t>Messianic Shtetl</a:t>
          </a:r>
          <a:endParaRPr lang="en-US" sz="1600" b="1" kern="1200" dirty="0"/>
        </a:p>
      </dsp:txBody>
      <dsp:txXfrm>
        <a:off x="10415387" y="2510726"/>
        <a:ext cx="1595889" cy="61170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7/18/2015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7/18/2015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7/18/2015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7/18/2015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7/18/2015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7/18/2015</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7/18/2015</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7/18/2015</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7/18/2015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7/18/2015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7/18/2015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7/18/2015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en-US"/>
              <a:pPr/>
              <a:t>7/18/2015</a:t>
            </a:fld>
            <a:endParaRPr/>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a:pPr/>
              <a:t>‹#›</a:t>
            </a:fld>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A Fear of Loss of Community as a Hindrance to the Gospel in Jewish Evangelism</a:t>
            </a:r>
            <a:endParaRPr lang="en-US" b="1"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4" name="Subtitle 3"/>
          <p:cNvSpPr>
            <a:spLocks noGrp="1"/>
          </p:cNvSpPr>
          <p:nvPr>
            <p:ph type="subTitle" idx="1"/>
          </p:nvPr>
        </p:nvSpPr>
        <p:spPr/>
        <p:txBody>
          <a:bodyPr>
            <a:normAutofit/>
          </a:bodyPr>
          <a:lstStyle/>
          <a:p>
            <a:r>
              <a:rPr lang="it-IT" sz="3600" b="1" i="1" dirty="0" smtClean="0"/>
              <a:t>Amy Downey – Director</a:t>
            </a:r>
          </a:p>
          <a:p>
            <a:r>
              <a:rPr lang="it-IT" sz="3600" b="1" i="1" dirty="0" smtClean="0"/>
              <a:t>Tzedakah Ministries</a:t>
            </a:r>
            <a:endParaRPr lang="it-IT" sz="3600" b="1" i="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9412" y="5257800"/>
            <a:ext cx="4646361" cy="1938325"/>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8824" cy="6858000"/>
          </a:xfrm>
          <a:prstGeom prst="rect">
            <a:avLst/>
          </a:prstGeom>
        </p:spPr>
      </p:pic>
    </p:spTree>
    <p:extLst>
      <p:ext uri="{BB962C8B-B14F-4D97-AF65-F5344CB8AC3E}">
        <p14:creationId xmlns:p14="http://schemas.microsoft.com/office/powerpoint/2010/main" val="2578387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“You can take a Jew out of a shtetl, but you cannot take a shtetl out of a Jew.”</a:t>
            </a:r>
            <a:endParaRPr lang="en-US" sz="54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3" name="Text Placeholder 2"/>
          <p:cNvSpPr>
            <a:spLocks noGrp="1"/>
          </p:cNvSpPr>
          <p:nvPr>
            <p:ph type="body" idx="1"/>
          </p:nvPr>
        </p:nvSpPr>
        <p:spPr/>
        <p:txBody>
          <a:bodyPr>
            <a:normAutofit/>
          </a:bodyPr>
          <a:lstStyle/>
          <a:p>
            <a:r>
              <a:rPr lang="en-US" sz="2800" b="1" dirty="0" smtClean="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 </a:t>
            </a:r>
            <a:r>
              <a:rPr lang="en-US" sz="2800" b="1" dirty="0" err="1" smtClean="0">
                <a:effectLst>
                  <a:outerShdw blurRad="38100" dist="38100" dir="2700000" algn="tl">
                    <a:srgbClr val="000000">
                      <a:alpha val="43137"/>
                    </a:srgbClr>
                  </a:outerShdw>
                </a:effectLst>
              </a:rPr>
              <a:t>Sholom</a:t>
            </a:r>
            <a:r>
              <a:rPr lang="en-US" sz="2800" b="1" dirty="0" smtClean="0">
                <a:effectLst>
                  <a:outerShdw blurRad="38100" dist="38100" dir="2700000" algn="tl">
                    <a:srgbClr val="000000">
                      <a:alpha val="43137"/>
                    </a:srgbClr>
                  </a:outerShdw>
                </a:effectLst>
              </a:rPr>
              <a:t> Aleichem</a:t>
            </a:r>
            <a:endParaRPr lang="en-US" sz="2800" b="1"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7612" y="609600"/>
            <a:ext cx="2743200" cy="3657600"/>
          </a:xfrm>
          <a:prstGeom prst="rect">
            <a:avLst/>
          </a:prstGeom>
        </p:spPr>
      </p:pic>
    </p:spTree>
    <p:extLst>
      <p:ext uri="{BB962C8B-B14F-4D97-AF65-F5344CB8AC3E}">
        <p14:creationId xmlns:p14="http://schemas.microsoft.com/office/powerpoint/2010/main" val="1005530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“The Jewish community is all about love and family, which is the most important thing in my life, too.”</a:t>
            </a:r>
            <a:endParaRPr lang="en-US" sz="54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3" name="Text Placeholder 2"/>
          <p:cNvSpPr>
            <a:spLocks noGrp="1"/>
          </p:cNvSpPr>
          <p:nvPr>
            <p:ph type="body" idx="1"/>
          </p:nvPr>
        </p:nvSpPr>
        <p:spPr/>
        <p:txBody>
          <a:bodyPr>
            <a:normAutofit fontScale="85000" lnSpcReduction="10000"/>
          </a:bodyPr>
          <a:lstStyle/>
          <a:p>
            <a:r>
              <a:rPr lang="en-US" sz="2800" b="1" dirty="0" smtClean="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Gregg </a:t>
            </a:r>
            <a:r>
              <a:rPr lang="en-US" sz="2800" b="1" dirty="0" err="1" smtClean="0">
                <a:effectLst>
                  <a:outerShdw blurRad="38100" dist="38100" dir="2700000" algn="tl">
                    <a:srgbClr val="000000">
                      <a:alpha val="43137"/>
                    </a:srgbClr>
                  </a:outerShdw>
                </a:effectLst>
              </a:rPr>
              <a:t>Sulkin</a:t>
            </a:r>
            <a:r>
              <a:rPr lang="en-US" sz="2800" b="1" dirty="0" smtClean="0">
                <a:effectLst>
                  <a:outerShdw blurRad="38100" dist="38100" dir="2700000" algn="tl">
                    <a:srgbClr val="000000">
                      <a:alpha val="43137"/>
                    </a:srgbClr>
                  </a:outerShdw>
                </a:effectLst>
              </a:rPr>
              <a:t> (Disney Channel/MTV Actor)</a:t>
            </a:r>
            <a:endParaRPr lang="en-US" sz="2800" b="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6211" y="457200"/>
            <a:ext cx="2806262" cy="3657600"/>
          </a:xfrm>
          <a:prstGeom prst="rect">
            <a:avLst/>
          </a:prstGeom>
        </p:spPr>
      </p:pic>
    </p:spTree>
    <p:extLst>
      <p:ext uri="{BB962C8B-B14F-4D97-AF65-F5344CB8AC3E}">
        <p14:creationId xmlns:p14="http://schemas.microsoft.com/office/powerpoint/2010/main" val="141899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“What one Christian does is his own responsibility, what one Jew does is thrown back at all Jews.”</a:t>
            </a:r>
            <a:endParaRPr lang="en-US" sz="54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3" name="Text Placeholder 2"/>
          <p:cNvSpPr>
            <a:spLocks noGrp="1"/>
          </p:cNvSpPr>
          <p:nvPr>
            <p:ph type="body" idx="1"/>
          </p:nvPr>
        </p:nvSpPr>
        <p:spPr/>
        <p:txBody>
          <a:bodyPr>
            <a:normAutofit/>
          </a:bodyPr>
          <a:lstStyle/>
          <a:p>
            <a:r>
              <a:rPr lang="en-US" sz="2800" b="1" dirty="0" smtClean="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Anne Frank</a:t>
            </a:r>
            <a:endParaRPr lang="en-US" sz="2800" b="1" dirty="0">
              <a:effectLst>
                <a:outerShdw blurRad="38100" dist="38100" dir="2700000" algn="tl">
                  <a:srgbClr val="000000">
                    <a:alpha val="43137"/>
                  </a:srgbClr>
                </a:outerShdw>
              </a:effectLst>
            </a:endParaRPr>
          </a:p>
        </p:txBody>
      </p:sp>
      <p:pic>
        <p:nvPicPr>
          <p:cNvPr id="4" name="Picture 3"/>
          <p:cNvPicPr>
            <a:picLocks/>
          </p:cNvPicPr>
          <p:nvPr/>
        </p:nvPicPr>
        <p:blipFill>
          <a:blip r:embed="rId2">
            <a:extLst>
              <a:ext uri="{28A0092B-C50C-407E-A947-70E740481C1C}">
                <a14:useLocalDpi xmlns:a14="http://schemas.microsoft.com/office/drawing/2010/main" val="0"/>
              </a:ext>
            </a:extLst>
          </a:blip>
          <a:stretch>
            <a:fillRect/>
          </a:stretch>
        </p:blipFill>
        <p:spPr>
          <a:xfrm>
            <a:off x="9142412" y="533400"/>
            <a:ext cx="2743200" cy="2834640"/>
          </a:xfrm>
          <a:prstGeom prst="rect">
            <a:avLst/>
          </a:prstGeom>
        </p:spPr>
      </p:pic>
    </p:spTree>
    <p:extLst>
      <p:ext uri="{BB962C8B-B14F-4D97-AF65-F5344CB8AC3E}">
        <p14:creationId xmlns:p14="http://schemas.microsoft.com/office/powerpoint/2010/main" val="2383898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“A </a:t>
            </a:r>
            <a:r>
              <a:rPr lang="en-US" sz="40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person who separates himself from the congregation of Israel and does not fulfill </a:t>
            </a:r>
            <a:r>
              <a:rPr lang="en-US" sz="4000" b="1" dirty="0" err="1">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mitzvot</a:t>
            </a:r>
            <a:r>
              <a:rPr lang="en-US" sz="40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 together with them, does not take part in their hardships, or join in their [communal] fasts, but rather goes on his own individual path as if he is from another nation and not [Israel], does not have a portion in the world to </a:t>
            </a:r>
            <a:r>
              <a:rPr lang="en-US" sz="40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come.”</a:t>
            </a:r>
            <a:endParaRPr lang="en-US" sz="40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3" name="Text Placeholder 2"/>
          <p:cNvSpPr>
            <a:spLocks noGrp="1"/>
          </p:cNvSpPr>
          <p:nvPr>
            <p:ph type="body" idx="1"/>
          </p:nvPr>
        </p:nvSpPr>
        <p:spPr/>
        <p:txBody>
          <a:bodyPr>
            <a:normAutofit fontScale="92500"/>
          </a:bodyPr>
          <a:lstStyle/>
          <a:p>
            <a:r>
              <a:rPr lang="en-US" sz="2800" b="1" dirty="0" smtClean="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 </a:t>
            </a:r>
            <a:r>
              <a:rPr lang="en-US" sz="2800" b="1" dirty="0" err="1" smtClean="0">
                <a:effectLst>
                  <a:outerShdw blurRad="38100" dist="38100" dir="2700000" algn="tl">
                    <a:srgbClr val="000000">
                      <a:alpha val="43137"/>
                    </a:srgbClr>
                  </a:outerShdw>
                </a:effectLst>
              </a:rPr>
              <a:t>Rambam</a:t>
            </a:r>
            <a:r>
              <a:rPr lang="en-US" sz="2800" b="1" dirty="0" smtClean="0">
                <a:effectLst>
                  <a:outerShdw blurRad="38100" dist="38100" dir="2700000" algn="tl">
                    <a:srgbClr val="000000">
                      <a:alpha val="43137"/>
                    </a:srgbClr>
                  </a:outerShdw>
                </a:effectLst>
              </a:rPr>
              <a:t> (</a:t>
            </a:r>
            <a:r>
              <a:rPr lang="en-US" sz="2800" b="1" dirty="0" err="1" smtClean="0">
                <a:effectLst>
                  <a:outerShdw blurRad="38100" dist="38100" dir="2700000" algn="tl">
                    <a:srgbClr val="000000">
                      <a:alpha val="43137"/>
                    </a:srgbClr>
                  </a:outerShdw>
                </a:effectLst>
              </a:rPr>
              <a:t>Mishneh</a:t>
            </a:r>
            <a:r>
              <a:rPr lang="en-US" sz="2800" b="1" dirty="0" smtClean="0">
                <a:effectLst>
                  <a:outerShdw blurRad="38100" dist="38100" dir="2700000" algn="tl">
                    <a:srgbClr val="000000">
                      <a:alpha val="43137"/>
                    </a:srgbClr>
                  </a:outerShdw>
                </a:effectLst>
              </a:rPr>
              <a:t> Torah, </a:t>
            </a:r>
            <a:r>
              <a:rPr lang="en-US" sz="2800" b="1" dirty="0" err="1" smtClean="0">
                <a:effectLst>
                  <a:outerShdw blurRad="38100" dist="38100" dir="2700000" algn="tl">
                    <a:srgbClr val="000000">
                      <a:alpha val="43137"/>
                    </a:srgbClr>
                  </a:outerShdw>
                </a:effectLst>
              </a:rPr>
              <a:t>Teshuvah</a:t>
            </a:r>
            <a:r>
              <a:rPr lang="en-US" sz="2800" b="1" dirty="0" smtClean="0">
                <a:effectLst>
                  <a:outerShdw blurRad="38100" dist="38100" dir="2700000" algn="tl">
                    <a:srgbClr val="000000">
                      <a:alpha val="43137"/>
                    </a:srgbClr>
                  </a:outerShdw>
                </a:effectLst>
              </a:rPr>
              <a:t> 3:11)</a:t>
            </a:r>
            <a:endParaRPr lang="en-US" sz="28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3412" y="304800"/>
            <a:ext cx="2266950" cy="3022600"/>
          </a:xfrm>
          <a:prstGeom prst="rect">
            <a:avLst/>
          </a:prstGeom>
        </p:spPr>
      </p:pic>
    </p:spTree>
    <p:extLst>
      <p:ext uri="{BB962C8B-B14F-4D97-AF65-F5344CB8AC3E}">
        <p14:creationId xmlns:p14="http://schemas.microsoft.com/office/powerpoint/2010/main" val="91638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“If you ever forget you’re a Jew, a Gentile will remind you.”</a:t>
            </a:r>
            <a:endParaRPr lang="en-US" sz="54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3" name="Text Placeholder 2"/>
          <p:cNvSpPr>
            <a:spLocks noGrp="1"/>
          </p:cNvSpPr>
          <p:nvPr>
            <p:ph type="body" idx="1"/>
          </p:nvPr>
        </p:nvSpPr>
        <p:spPr/>
        <p:txBody>
          <a:bodyPr>
            <a:normAutofit fontScale="77500" lnSpcReduction="20000"/>
          </a:bodyPr>
          <a:lstStyle/>
          <a:p>
            <a:r>
              <a:rPr lang="en-US" sz="2800" b="1" dirty="0" smtClean="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Bernard Malamud (Pulitzer Winner, Agnostic  </a:t>
            </a:r>
          </a:p>
          <a:p>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humanist but buried in a Jewish cemetery)</a:t>
            </a:r>
            <a:endParaRPr lang="en-US" sz="28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7612" y="304800"/>
            <a:ext cx="2992182" cy="3712643"/>
          </a:xfrm>
          <a:prstGeom prst="rect">
            <a:avLst/>
          </a:prstGeom>
        </p:spPr>
      </p:pic>
    </p:spTree>
    <p:extLst>
      <p:ext uri="{BB962C8B-B14F-4D97-AF65-F5344CB8AC3E}">
        <p14:creationId xmlns:p14="http://schemas.microsoft.com/office/powerpoint/2010/main" val="416970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“One cannot accept Christ and still be part of the normative Jewish community; one cannot live by Torah and still be part of the Church.”</a:t>
            </a:r>
            <a:endParaRPr lang="en-US" sz="54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3" name="Text Placeholder 2"/>
          <p:cNvSpPr>
            <a:spLocks noGrp="1"/>
          </p:cNvSpPr>
          <p:nvPr>
            <p:ph type="body" idx="1"/>
          </p:nvPr>
        </p:nvSpPr>
        <p:spPr/>
        <p:txBody>
          <a:bodyPr>
            <a:normAutofit/>
          </a:bodyPr>
          <a:lstStyle/>
          <a:p>
            <a:r>
              <a:rPr lang="en-US" sz="2800" b="1" dirty="0" smtClean="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Rabbi David Novak</a:t>
            </a:r>
            <a:endParaRPr lang="en-US" sz="28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2012" y="371475"/>
            <a:ext cx="3365500" cy="2524125"/>
          </a:xfrm>
          <a:prstGeom prst="rect">
            <a:avLst/>
          </a:prstGeom>
        </p:spPr>
      </p:pic>
    </p:spTree>
    <p:extLst>
      <p:ext uri="{BB962C8B-B14F-4D97-AF65-F5344CB8AC3E}">
        <p14:creationId xmlns:p14="http://schemas.microsoft.com/office/powerpoint/2010/main" val="17261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7714" y="0"/>
            <a:ext cx="4081111" cy="4038600"/>
          </a:xfrm>
          <a:prstGeom prst="rect">
            <a:avLst/>
          </a:prstGeom>
        </p:spPr>
      </p:pic>
      <p:sp>
        <p:nvSpPr>
          <p:cNvPr id="2" name="Title 1"/>
          <p:cNvSpPr>
            <a:spLocks noGrp="1"/>
          </p:cNvSpPr>
          <p:nvPr>
            <p:ph type="title"/>
          </p:nvPr>
        </p:nvSpPr>
        <p:spPr>
          <a:xfrm>
            <a:off x="1065212" y="2514600"/>
            <a:ext cx="8692399" cy="2819400"/>
          </a:xfrm>
        </p:spPr>
        <p:txBody>
          <a:bodyPr>
            <a:noAutofit/>
          </a:bodyPr>
          <a:lstStyle/>
          <a:p>
            <a:r>
              <a:rPr lang="en-US" sz="36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“When a man accepts all of these principles, fully believing in them, he enters into the community of Israel and we are bound to love him, to show mercy to him, and to fulfill with respect all of the duties God imposed regarding love and brother-hood… But if he rejects one of these principles, he leaves the community and denies [the Torah], and he is called a heretic and an apostate, and we are obligated to hate him and destroy him.”</a:t>
            </a:r>
            <a:endParaRPr lang="en-US" sz="36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3" name="Text Placeholder 2"/>
          <p:cNvSpPr>
            <a:spLocks noGrp="1"/>
          </p:cNvSpPr>
          <p:nvPr>
            <p:ph type="body" idx="1"/>
          </p:nvPr>
        </p:nvSpPr>
        <p:spPr/>
        <p:txBody>
          <a:bodyPr>
            <a:normAutofit fontScale="92500"/>
          </a:bodyPr>
          <a:lstStyle/>
          <a:p>
            <a:r>
              <a:rPr lang="en-US" sz="2800" b="1" dirty="0" smtClean="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 </a:t>
            </a:r>
            <a:r>
              <a:rPr lang="en-US" sz="2800" b="1" dirty="0" err="1" smtClean="0">
                <a:effectLst>
                  <a:outerShdw blurRad="38100" dist="38100" dir="2700000" algn="tl">
                    <a:srgbClr val="000000">
                      <a:alpha val="43137"/>
                    </a:srgbClr>
                  </a:outerShdw>
                </a:effectLst>
              </a:rPr>
              <a:t>Rambam</a:t>
            </a:r>
            <a:r>
              <a:rPr lang="en-US" sz="2800" b="1" dirty="0" smtClean="0">
                <a:effectLst>
                  <a:outerShdw blurRad="38100" dist="38100" dir="2700000" algn="tl">
                    <a:srgbClr val="000000">
                      <a:alpha val="43137"/>
                    </a:srgbClr>
                  </a:outerShdw>
                </a:effectLst>
              </a:rPr>
              <a:t> (Introduction to </a:t>
            </a:r>
            <a:r>
              <a:rPr lang="en-US" sz="2800" b="1" i="1" dirty="0" err="1" smtClean="0">
                <a:effectLst>
                  <a:outerShdw blurRad="38100" dist="38100" dir="2700000" algn="tl">
                    <a:srgbClr val="000000">
                      <a:alpha val="43137"/>
                    </a:srgbClr>
                  </a:outerShdw>
                </a:effectLst>
              </a:rPr>
              <a:t>Pereq</a:t>
            </a:r>
            <a:r>
              <a:rPr lang="en-US" sz="2800" b="1" i="1" dirty="0" smtClean="0">
                <a:effectLst>
                  <a:outerShdw blurRad="38100" dist="38100" dir="2700000" algn="tl">
                    <a:srgbClr val="000000">
                      <a:alpha val="43137"/>
                    </a:srgbClr>
                  </a:outerShdw>
                </a:effectLst>
              </a:rPr>
              <a:t> </a:t>
            </a:r>
            <a:r>
              <a:rPr lang="en-US" sz="2800" b="1" i="1" u="sng" dirty="0" err="1" smtClean="0">
                <a:effectLst>
                  <a:outerShdw blurRad="38100" dist="38100" dir="2700000" algn="tl">
                    <a:srgbClr val="000000">
                      <a:alpha val="43137"/>
                    </a:srgbClr>
                  </a:outerShdw>
                </a:effectLst>
              </a:rPr>
              <a:t>H</a:t>
            </a:r>
            <a:r>
              <a:rPr lang="en-US" sz="2800" b="1" i="1" dirty="0" err="1" smtClean="0">
                <a:effectLst>
                  <a:outerShdw blurRad="38100" dist="38100" dir="2700000" algn="tl">
                    <a:srgbClr val="000000">
                      <a:alpha val="43137"/>
                    </a:srgbClr>
                  </a:outerShdw>
                </a:effectLst>
              </a:rPr>
              <a:t>eleq</a:t>
            </a:r>
            <a:r>
              <a:rPr lang="en-US" sz="2800" b="1" dirty="0" smtClean="0">
                <a:effectLst>
                  <a:outerShdw blurRad="38100" dist="38100" dir="2700000" algn="tl">
                    <a:srgbClr val="000000">
                      <a:alpha val="43137"/>
                    </a:srgbClr>
                  </a:outerShdw>
                </a:effectLst>
              </a:rPr>
              <a:t>)</a:t>
            </a:r>
            <a:endParaRPr lang="en-US" sz="28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1242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t="8333" b="8333"/>
          <a:stretch>
            <a:fillRect/>
          </a:stretch>
        </p:blipFill>
        <p:spPr/>
      </p:pic>
      <p:sp>
        <p:nvSpPr>
          <p:cNvPr id="4" name="Title 3"/>
          <p:cNvSpPr>
            <a:spLocks noGrp="1"/>
          </p:cNvSpPr>
          <p:nvPr>
            <p:ph type="title"/>
          </p:nvPr>
        </p:nvSpPr>
        <p:spPr>
          <a:xfrm>
            <a:off x="1055604" y="685800"/>
            <a:ext cx="3596607" cy="3886200"/>
          </a:xfrm>
        </p:spPr>
        <p:txBody>
          <a:bodyPr>
            <a:noAutofit/>
          </a:bodyPr>
          <a:lstStyle/>
          <a:p>
            <a:pPr algn="r"/>
            <a:r>
              <a:rPr lang="en-US" sz="41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Does the Jewish world see the Gospel message as worth the risk? The risk of losing their community?</a:t>
            </a:r>
            <a:endParaRPr lang="en-US" sz="41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6" name="Text Placeholder 5"/>
          <p:cNvSpPr>
            <a:spLocks noGrp="1"/>
          </p:cNvSpPr>
          <p:nvPr>
            <p:ph type="body" sz="half" idx="2"/>
          </p:nvPr>
        </p:nvSpPr>
        <p:spPr/>
        <p:txBody>
          <a:bodyPr>
            <a:normAutofit lnSpcReduction="10000"/>
          </a:bodyPr>
          <a:lstStyle/>
          <a:p>
            <a:r>
              <a:rPr lang="en-US" sz="2400" b="1" dirty="0" smtClean="0">
                <a:effectLst>
                  <a:outerShdw blurRad="38100" dist="38100" dir="2700000" algn="tl">
                    <a:srgbClr val="000000">
                      <a:alpha val="43137"/>
                    </a:srgbClr>
                  </a:outerShdw>
                </a:effectLst>
              </a:rPr>
              <a:t>Are we as the Messianic AND Christian communities responding as we should?</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62743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How Does One Define the Jewish Community at Large?...</a:t>
            </a:r>
            <a:endParaRPr lang="en-US" sz="4400" b="1"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14" name="Content Placeholder 13"/>
          <p:cNvSpPr>
            <a:spLocks noGrp="1"/>
          </p:cNvSpPr>
          <p:nvPr>
            <p:ph idx="1"/>
          </p:nvPr>
        </p:nvSpPr>
        <p:spPr/>
        <p:txBody>
          <a:bodyPr>
            <a:normAutofit lnSpcReduction="10000"/>
          </a:bodyPr>
          <a:lstStyle/>
          <a:p>
            <a:r>
              <a:rPr lang="en-US" sz="2800" b="1" dirty="0" smtClean="0"/>
              <a:t>Is it merely with words? – </a:t>
            </a:r>
            <a:r>
              <a:rPr lang="en-US" sz="2800" b="1" i="1" dirty="0" smtClean="0"/>
              <a:t>Am, </a:t>
            </a:r>
            <a:r>
              <a:rPr lang="en-US" sz="2800" b="1" i="1" dirty="0" err="1" smtClean="0"/>
              <a:t>Chavurah</a:t>
            </a:r>
            <a:r>
              <a:rPr lang="en-US" sz="2800" b="1" i="1" dirty="0" smtClean="0"/>
              <a:t>, </a:t>
            </a:r>
            <a:r>
              <a:rPr lang="en-US" sz="2800" b="1" i="1" dirty="0" err="1" smtClean="0"/>
              <a:t>Edah</a:t>
            </a:r>
            <a:r>
              <a:rPr lang="en-US" sz="2800" b="1" i="1" dirty="0" smtClean="0"/>
              <a:t>, </a:t>
            </a:r>
            <a:r>
              <a:rPr lang="en-US" sz="2800" b="1" i="1" dirty="0" err="1" smtClean="0"/>
              <a:t>Kehillah</a:t>
            </a:r>
            <a:r>
              <a:rPr lang="en-US" sz="2800" b="1" i="1" dirty="0" smtClean="0"/>
              <a:t>, </a:t>
            </a:r>
            <a:r>
              <a:rPr lang="en-US" sz="2800" b="1" i="1" dirty="0" err="1" smtClean="0"/>
              <a:t>Minyan</a:t>
            </a:r>
            <a:r>
              <a:rPr lang="en-US" sz="2800" b="1" i="1" dirty="0" smtClean="0"/>
              <a:t>, </a:t>
            </a:r>
            <a:r>
              <a:rPr lang="en-US" sz="2800" b="1" i="1" dirty="0" err="1" smtClean="0"/>
              <a:t>Kevutzah</a:t>
            </a:r>
            <a:endParaRPr lang="en-US" sz="2800" b="1" dirty="0" smtClean="0"/>
          </a:p>
          <a:p>
            <a:r>
              <a:rPr lang="en-US" sz="2800" b="1" dirty="0" smtClean="0"/>
              <a:t>Is it merely with a definition or two?</a:t>
            </a:r>
          </a:p>
          <a:p>
            <a:pPr lvl="1"/>
            <a:r>
              <a:rPr lang="en-US" sz="2400" b="1" dirty="0" smtClean="0"/>
              <a:t>“It is the mutual voice of Jewish responsibility that most closely resembles being members of an extended family with all of the joys, anxieties, frustrations, idiosyncrasies, and responsibilities that membership in a family brings.” (</a:t>
            </a:r>
            <a:r>
              <a:rPr lang="en-US" sz="2400" b="1" i="1" dirty="0" smtClean="0"/>
              <a:t>The Case for Jewish Peoplehood</a:t>
            </a:r>
            <a:r>
              <a:rPr lang="en-US" sz="2400" b="1" dirty="0" smtClean="0"/>
              <a:t> – Drs. Erica Brown and </a:t>
            </a:r>
            <a:r>
              <a:rPr lang="en-US" sz="2400" b="1" dirty="0" err="1" smtClean="0"/>
              <a:t>Misha</a:t>
            </a:r>
            <a:r>
              <a:rPr lang="en-US" sz="2400" b="1" dirty="0" smtClean="0"/>
              <a:t> </a:t>
            </a:r>
            <a:r>
              <a:rPr lang="en-US" sz="2400" b="1" dirty="0" err="1" smtClean="0"/>
              <a:t>Galperin</a:t>
            </a:r>
            <a:r>
              <a:rPr lang="en-US" sz="2400" b="1" dirty="0" smtClean="0"/>
              <a:t>)</a:t>
            </a:r>
          </a:p>
          <a:p>
            <a:pPr lvl="1"/>
            <a:r>
              <a:rPr lang="en-US" sz="2400" b="1" dirty="0" smtClean="0"/>
              <a:t>Centered around the idea that people of like interests, like heritage, like faith will bond together to support and encourage each other for the purpose of self-perpetuation</a:t>
            </a:r>
            <a:endParaRPr lang="en-US" sz="2400" b="1" dirty="0"/>
          </a:p>
        </p:txBody>
      </p:sp>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How Does One Define the Jewish Community at Large?...</a:t>
            </a:r>
            <a:endParaRPr lang="en-US" sz="4400" b="1"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14" name="Content Placeholder 13"/>
          <p:cNvSpPr>
            <a:spLocks noGrp="1"/>
          </p:cNvSpPr>
          <p:nvPr>
            <p:ph idx="1"/>
          </p:nvPr>
        </p:nvSpPr>
        <p:spPr/>
        <p:txBody>
          <a:bodyPr>
            <a:normAutofit lnSpcReduction="10000"/>
          </a:bodyPr>
          <a:lstStyle/>
          <a:p>
            <a:r>
              <a:rPr lang="en-US" sz="2800" b="1" dirty="0" smtClean="0"/>
              <a:t>Is it merely with historical and cultural reality?</a:t>
            </a:r>
          </a:p>
          <a:p>
            <a:pPr lvl="1"/>
            <a:r>
              <a:rPr lang="en-US" sz="2400" b="1" dirty="0" smtClean="0"/>
              <a:t>The concept of community is the glue which held the Jewish people together through the 2,000 years of </a:t>
            </a:r>
            <a:r>
              <a:rPr lang="en-US" sz="2400" b="1" i="1" dirty="0" smtClean="0"/>
              <a:t>Diaspora Living</a:t>
            </a:r>
          </a:p>
          <a:p>
            <a:pPr lvl="1"/>
            <a:r>
              <a:rPr lang="en-US" sz="2400" b="1" dirty="0" smtClean="0"/>
              <a:t>The concept of community has allowed the Jewish people to maintain a unique ethnic, cultural and religious identity ... regardless of geographical and/or linguistic differences</a:t>
            </a:r>
          </a:p>
          <a:p>
            <a:pPr lvl="1"/>
            <a:r>
              <a:rPr lang="en-US" sz="2400" b="1" dirty="0" smtClean="0"/>
              <a:t>The concept of community continues to keep the Jewish people together regardless of religious and political views </a:t>
            </a:r>
          </a:p>
          <a:p>
            <a:r>
              <a:rPr lang="en-US" sz="2800" b="1" dirty="0" smtClean="0"/>
              <a:t>Ultimately, there is no “merely” to the importance of community to the Jewish World</a:t>
            </a:r>
            <a:endParaRPr lang="en-US" sz="2800" b="1" dirty="0"/>
          </a:p>
        </p:txBody>
      </p:sp>
    </p:spTree>
    <p:extLst>
      <p:ext uri="{BB962C8B-B14F-4D97-AF65-F5344CB8AC3E}">
        <p14:creationId xmlns:p14="http://schemas.microsoft.com/office/powerpoint/2010/main" val="174636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5000" r="5000"/>
          <a:stretch>
            <a:fillRect/>
          </a:stretch>
        </p:blipFill>
        <p:spPr/>
      </p:pic>
      <p:sp>
        <p:nvSpPr>
          <p:cNvPr id="3" name="Title 2"/>
          <p:cNvSpPr>
            <a:spLocks noGrp="1"/>
          </p:cNvSpPr>
          <p:nvPr>
            <p:ph type="title"/>
          </p:nvPr>
        </p:nvSpPr>
        <p:spPr>
          <a:xfrm>
            <a:off x="1050005" y="1676400"/>
            <a:ext cx="3596607" cy="2667000"/>
          </a:xfrm>
        </p:spPr>
        <p:txBody>
          <a:bodyPr>
            <a:noAutofit/>
          </a:bodyPr>
          <a:lstStyle/>
          <a:p>
            <a:pPr algn="r"/>
            <a:r>
              <a:rPr lang="en-US" sz="46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For in the Jewish world or community …</a:t>
            </a:r>
            <a:br>
              <a:rPr lang="en-US" sz="46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br>
            <a:r>
              <a:rPr lang="en-US" sz="46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“No man is an island, entire of itself.”</a:t>
            </a:r>
            <a:endParaRPr lang="en-US" sz="46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4" name="Text Placeholder 3"/>
          <p:cNvSpPr>
            <a:spLocks noGrp="1"/>
          </p:cNvSpPr>
          <p:nvPr>
            <p:ph type="body" sz="half" idx="2"/>
          </p:nvPr>
        </p:nvSpPr>
        <p:spPr>
          <a:xfrm>
            <a:off x="1065213" y="4343400"/>
            <a:ext cx="3581399" cy="1676400"/>
          </a:xfrm>
        </p:spPr>
        <p:txBody>
          <a:bodyPr>
            <a:noAutofit/>
          </a:bodyPr>
          <a:lstStyle/>
          <a:p>
            <a:r>
              <a:rPr lang="en-US" sz="2400" b="1" dirty="0" smtClean="0">
                <a:effectLst>
                  <a:outerShdw blurRad="38100" dist="38100" dir="2700000" algn="tl">
                    <a:srgbClr val="000000">
                      <a:alpha val="43137"/>
                    </a:srgbClr>
                  </a:outerShdw>
                </a:effectLst>
              </a:rPr>
              <a:t>However … this is what a Jewish believer faces unless the Messianic AND Christian Community respond more effectively.</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77006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For Example … Growing in Faith through One’s Daily Prayer Walk</a:t>
            </a:r>
            <a:endParaRPr lang="en-US" sz="4400" b="1"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14" name="Content Placeholder 13"/>
          <p:cNvSpPr>
            <a:spLocks noGrp="1"/>
          </p:cNvSpPr>
          <p:nvPr>
            <p:ph idx="1"/>
          </p:nvPr>
        </p:nvSpPr>
        <p:spPr/>
        <p:txBody>
          <a:bodyPr>
            <a:normAutofit lnSpcReduction="10000"/>
          </a:bodyPr>
          <a:lstStyle/>
          <a:p>
            <a:r>
              <a:rPr lang="en-US" sz="2800" b="1" dirty="0" smtClean="0"/>
              <a:t>Communal Prayer vs. </a:t>
            </a:r>
            <a:r>
              <a:rPr lang="en-US" sz="2800" b="1" dirty="0" smtClean="0"/>
              <a:t>Believer’s</a:t>
            </a:r>
            <a:r>
              <a:rPr lang="en-US" sz="2800" b="1" dirty="0" smtClean="0"/>
              <a:t> “Quiet Time”</a:t>
            </a:r>
            <a:endParaRPr lang="en-US" sz="2800" b="1" dirty="0" smtClean="0"/>
          </a:p>
          <a:p>
            <a:pPr lvl="1"/>
            <a:r>
              <a:rPr lang="en-US" sz="2400" b="1" dirty="0" smtClean="0"/>
              <a:t>“Communal prayer is always heard by God. The Holy One Blessed be He never rejects the prayers of the many, even if there are sinners among them. Therefore, a person should always participate with a congregation and never pray alone whenever he can pray with a congregation” (</a:t>
            </a:r>
            <a:r>
              <a:rPr lang="en-US" sz="2400" b="1" i="1" dirty="0" err="1" smtClean="0"/>
              <a:t>Mishneh</a:t>
            </a:r>
            <a:r>
              <a:rPr lang="en-US" sz="2400" b="1" i="1" dirty="0" smtClean="0"/>
              <a:t> Torah</a:t>
            </a:r>
            <a:r>
              <a:rPr lang="en-US" sz="2400" b="1" dirty="0" smtClean="0"/>
              <a:t>, </a:t>
            </a:r>
            <a:r>
              <a:rPr lang="en-US" sz="2400" b="1" dirty="0" err="1" smtClean="0"/>
              <a:t>Tefilah</a:t>
            </a:r>
            <a:r>
              <a:rPr lang="en-US" sz="2400" b="1" dirty="0" smtClean="0"/>
              <a:t> and </a:t>
            </a:r>
            <a:r>
              <a:rPr lang="en-US" sz="2400" b="1" dirty="0" err="1" smtClean="0"/>
              <a:t>Birkat</a:t>
            </a:r>
            <a:r>
              <a:rPr lang="en-US" sz="2400" b="1" dirty="0" smtClean="0"/>
              <a:t> </a:t>
            </a:r>
            <a:r>
              <a:rPr lang="en-US" sz="2400" b="1" dirty="0" err="1" smtClean="0"/>
              <a:t>Kohanim</a:t>
            </a:r>
            <a:r>
              <a:rPr lang="en-US" sz="2400" b="1" dirty="0" smtClean="0"/>
              <a:t> 8:1)</a:t>
            </a:r>
          </a:p>
          <a:p>
            <a:r>
              <a:rPr lang="en-US" sz="2800" b="1" dirty="0" smtClean="0"/>
              <a:t>Prescribed Daily Prayers vs. Pray without Ceasing</a:t>
            </a:r>
          </a:p>
          <a:p>
            <a:pPr lvl="1"/>
            <a:r>
              <a:rPr lang="en-US" sz="2400" b="1" i="1" dirty="0" smtClean="0"/>
              <a:t>Midrash </a:t>
            </a:r>
            <a:r>
              <a:rPr lang="en-US" sz="2400" b="1" i="1" dirty="0" err="1" smtClean="0"/>
              <a:t>Tan</a:t>
            </a:r>
            <a:r>
              <a:rPr lang="en-US" sz="2400" b="1" i="1" u="sng" dirty="0" err="1" smtClean="0"/>
              <a:t>h</a:t>
            </a:r>
            <a:r>
              <a:rPr lang="en-US" sz="2400" b="1" i="1" dirty="0" err="1" smtClean="0"/>
              <a:t>uma</a:t>
            </a:r>
            <a:r>
              <a:rPr lang="en-US" sz="2400" b="1" i="1" dirty="0" smtClean="0"/>
              <a:t> </a:t>
            </a:r>
            <a:r>
              <a:rPr lang="en-US" sz="2400" b="1" i="1" dirty="0" err="1" smtClean="0"/>
              <a:t>Miqqe</a:t>
            </a:r>
            <a:r>
              <a:rPr lang="en-US" sz="2400" b="1" i="1" u="sng" dirty="0" err="1" smtClean="0"/>
              <a:t>z</a:t>
            </a:r>
            <a:r>
              <a:rPr lang="en-US" sz="2400" b="1" dirty="0" smtClean="0"/>
              <a:t>, 11</a:t>
            </a:r>
          </a:p>
          <a:p>
            <a:r>
              <a:rPr lang="en-US" sz="2800" b="1" i="1" dirty="0" smtClean="0"/>
              <a:t>To Whom Do We Pray? – “In Jesus’ Name…?!</a:t>
            </a:r>
            <a:endParaRPr lang="en-US" sz="2800" b="1" i="1" dirty="0"/>
          </a:p>
        </p:txBody>
      </p:sp>
    </p:spTree>
    <p:extLst>
      <p:ext uri="{BB962C8B-B14F-4D97-AF65-F5344CB8AC3E}">
        <p14:creationId xmlns:p14="http://schemas.microsoft.com/office/powerpoint/2010/main" val="168596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For Example … Walking through the Valley of the Shadow of Death</a:t>
            </a:r>
            <a:endParaRPr lang="en-US" sz="4400" b="1"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14" name="Content Placeholder 13"/>
          <p:cNvSpPr>
            <a:spLocks noGrp="1"/>
          </p:cNvSpPr>
          <p:nvPr>
            <p:ph idx="1"/>
          </p:nvPr>
        </p:nvSpPr>
        <p:spPr/>
        <p:txBody>
          <a:bodyPr>
            <a:normAutofit fontScale="92500" lnSpcReduction="10000"/>
          </a:bodyPr>
          <a:lstStyle/>
          <a:p>
            <a:r>
              <a:rPr lang="en-US" sz="2800" b="1" dirty="0" smtClean="0"/>
              <a:t>Sitting Shiva vs. Church Potluck Meal and Then What…</a:t>
            </a:r>
            <a:endParaRPr lang="en-US" sz="2800" b="1" dirty="0" smtClean="0"/>
          </a:p>
          <a:p>
            <a:pPr lvl="1"/>
            <a:r>
              <a:rPr lang="en-US" sz="2500" b="1" dirty="0" smtClean="0"/>
              <a:t>“As for those who deviated from the practices of the congregation —that is, men who cast off the restraint of the commandments, did not join their fellow Jews in the performance of the precepts, observance of festivals, attendance at Synagogue and House of Study, but felt free to do as they pleased in the manner of other nations, as well as for epicureans, apostates, and </a:t>
            </a:r>
            <a:r>
              <a:rPr lang="en-US" sz="2500" b="1" dirty="0" err="1" smtClean="0"/>
              <a:t>delators</a:t>
            </a:r>
            <a:r>
              <a:rPr lang="en-US" sz="2500" b="1" dirty="0" smtClean="0"/>
              <a:t>—for these no mourning is observed.” (</a:t>
            </a:r>
            <a:r>
              <a:rPr lang="en-US" sz="2500" b="1" i="1" dirty="0" err="1" smtClean="0"/>
              <a:t>Mishneh</a:t>
            </a:r>
            <a:r>
              <a:rPr lang="en-US" sz="2500" b="1" i="1" dirty="0" smtClean="0"/>
              <a:t> Torah</a:t>
            </a:r>
            <a:r>
              <a:rPr lang="en-US" sz="2500" b="1" dirty="0" smtClean="0"/>
              <a:t>, </a:t>
            </a:r>
            <a:r>
              <a:rPr lang="en-US" sz="2500" b="1" dirty="0" err="1" smtClean="0"/>
              <a:t>Sefer</a:t>
            </a:r>
            <a:r>
              <a:rPr lang="en-US" sz="2500" b="1" dirty="0" smtClean="0"/>
              <a:t> </a:t>
            </a:r>
            <a:r>
              <a:rPr lang="en-US" sz="2500" b="1" dirty="0" err="1" smtClean="0"/>
              <a:t>Shoftim</a:t>
            </a:r>
            <a:r>
              <a:rPr lang="en-US" sz="2500" b="1" dirty="0" smtClean="0"/>
              <a:t>, </a:t>
            </a:r>
            <a:r>
              <a:rPr lang="en-US" sz="2500" b="1" dirty="0" err="1" smtClean="0"/>
              <a:t>Avel</a:t>
            </a:r>
            <a:r>
              <a:rPr lang="en-US" sz="2500" b="1" dirty="0" smtClean="0"/>
              <a:t>, 1:10)</a:t>
            </a:r>
          </a:p>
          <a:p>
            <a:pPr lvl="1"/>
            <a:r>
              <a:rPr lang="en-US" sz="2500" b="1" dirty="0" smtClean="0"/>
              <a:t>“Mourning thus becomes a way to mark the community’s boundaries, identifying the line between those considered to be within it and those regarded as outside it.” (Moshe </a:t>
            </a:r>
            <a:r>
              <a:rPr lang="en-US" sz="2500" b="1" dirty="0" err="1" smtClean="0"/>
              <a:t>Halbertal</a:t>
            </a:r>
            <a:r>
              <a:rPr lang="en-US" sz="2500" b="1" dirty="0" smtClean="0"/>
              <a:t>, </a:t>
            </a:r>
            <a:r>
              <a:rPr lang="en-US" sz="2500" b="1" i="1" dirty="0" smtClean="0"/>
              <a:t>Maimonides</a:t>
            </a:r>
            <a:r>
              <a:rPr lang="en-US" sz="2500" b="1" dirty="0" smtClean="0"/>
              <a:t>, p. 238)</a:t>
            </a:r>
            <a:endParaRPr lang="en-US" sz="2500" b="1" dirty="0"/>
          </a:p>
        </p:txBody>
      </p:sp>
    </p:spTree>
    <p:extLst>
      <p:ext uri="{BB962C8B-B14F-4D97-AF65-F5344CB8AC3E}">
        <p14:creationId xmlns:p14="http://schemas.microsoft.com/office/powerpoint/2010/main" val="97229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Autofit/>
          </a:bodyPr>
          <a:lstStyle/>
          <a:p>
            <a:pPr algn="ctr"/>
            <a:r>
              <a:rPr lang="en-US" sz="50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Developing a “New” Sacred Canopy* of Community for Jewish Evangelism</a:t>
            </a:r>
            <a:endParaRPr lang="en-US" sz="50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7" name="TextBox 6"/>
          <p:cNvSpPr txBox="1"/>
          <p:nvPr/>
        </p:nvSpPr>
        <p:spPr>
          <a:xfrm>
            <a:off x="7950057" y="6019800"/>
            <a:ext cx="4038600" cy="646331"/>
          </a:xfrm>
          <a:prstGeom prst="rect">
            <a:avLst/>
          </a:prstGeom>
          <a:noFill/>
        </p:spPr>
        <p:txBody>
          <a:bodyPr wrap="square" rtlCol="0">
            <a:spAutoFit/>
          </a:bodyPr>
          <a:lstStyle/>
          <a:p>
            <a:r>
              <a:rPr lang="en-US" b="1" dirty="0" smtClean="0"/>
              <a:t>Sacred Canopy is a concept term taken from Peter Berger</a:t>
            </a:r>
            <a:endParaRPr lang="en-US"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412" y="1599297"/>
            <a:ext cx="5692634" cy="4666268"/>
          </a:xfrm>
          <a:prstGeom prst="rect">
            <a:avLst/>
          </a:prstGeom>
        </p:spPr>
      </p:pic>
    </p:spTree>
    <p:extLst>
      <p:ext uri="{BB962C8B-B14F-4D97-AF65-F5344CB8AC3E}">
        <p14:creationId xmlns:p14="http://schemas.microsoft.com/office/powerpoint/2010/main" val="46223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descr="Alternating Flow" title="SmartArt"/>
          <p:cNvGraphicFramePr>
            <a:graphicFrameLocks noGrp="1"/>
          </p:cNvGraphicFramePr>
          <p:nvPr>
            <p:ph idx="1"/>
            <p:extLst>
              <p:ext uri="{D42A27DB-BD31-4B8C-83A1-F6EECF244321}">
                <p14:modId xmlns:p14="http://schemas.microsoft.com/office/powerpoint/2010/main" val="1788030564"/>
              </p:ext>
            </p:extLst>
          </p:nvPr>
        </p:nvGraphicFramePr>
        <p:xfrm>
          <a:off x="150812" y="2514600"/>
          <a:ext cx="12038013"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2"/>
          <p:cNvSpPr>
            <a:spLocks noGrp="1"/>
          </p:cNvSpPr>
          <p:nvPr>
            <p:ph type="title"/>
          </p:nvPr>
        </p:nvSpPr>
        <p:spPr>
          <a:xfrm>
            <a:off x="1522413" y="381000"/>
            <a:ext cx="9144001" cy="1371600"/>
          </a:xfrm>
        </p:spPr>
        <p:txBody>
          <a:bodyPr>
            <a:noAutofit/>
          </a:bodyPr>
          <a:lstStyle/>
          <a:p>
            <a:pPr algn="ctr"/>
            <a:r>
              <a:rPr lang="en-US" sz="4600" b="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A Working Model of a Sacred Canopy … With Room to Evolve (Return to Acts 2)</a:t>
            </a:r>
            <a:endParaRPr lang="en-US" sz="4600" b="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4" name="U-Turn Arrow 3"/>
          <p:cNvSpPr/>
          <p:nvPr/>
        </p:nvSpPr>
        <p:spPr>
          <a:xfrm rot="10800000">
            <a:off x="608012" y="5715000"/>
            <a:ext cx="10668000" cy="762000"/>
          </a:xfrm>
          <a:prstGeom prst="utur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Up Arrow Callout 6"/>
          <p:cNvSpPr/>
          <p:nvPr/>
        </p:nvSpPr>
        <p:spPr>
          <a:xfrm rot="10800000">
            <a:off x="417512" y="1905000"/>
            <a:ext cx="11049000" cy="990600"/>
          </a:xfrm>
          <a:prstGeom prst="upArrowCallou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Box 8"/>
          <p:cNvSpPr txBox="1"/>
          <p:nvPr/>
        </p:nvSpPr>
        <p:spPr>
          <a:xfrm>
            <a:off x="417512" y="1981200"/>
            <a:ext cx="11049000" cy="615553"/>
          </a:xfrm>
          <a:prstGeom prst="rect">
            <a:avLst/>
          </a:prstGeom>
          <a:noFill/>
        </p:spPr>
        <p:txBody>
          <a:bodyPr wrap="square" rtlCol="0">
            <a:spAutoFit/>
          </a:bodyPr>
          <a:lstStyle/>
          <a:p>
            <a:pPr algn="ctr"/>
            <a:r>
              <a:rPr lang="en-US" sz="3400" b="1" dirty="0" smtClean="0">
                <a:solidFill>
                  <a:schemeClr val="bg1"/>
                </a:solidFill>
                <a:latin typeface="Aparajita" panose="020B0604020202020204" pitchFamily="34" charset="0"/>
                <a:cs typeface="Aparajita" panose="020B0604020202020204" pitchFamily="34" charset="0"/>
              </a:rPr>
              <a:t>Jewish Mission Organizations Providing Support Each Step of the Way</a:t>
            </a:r>
            <a:endParaRPr lang="en-US" sz="3400" b="1" dirty="0">
              <a:solidFill>
                <a:schemeClr val="bg1"/>
              </a:solidFill>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96351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Adapted Suggestions from </a:t>
            </a:r>
            <a:r>
              <a:rPr lang="en-US" sz="4400" b="1" i="1" u="sng"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The Case for Jewish Peoplehood</a:t>
            </a:r>
            <a:r>
              <a:rPr lang="en-US" sz="44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 (Brown/</a:t>
            </a:r>
            <a:r>
              <a:rPr lang="en-US" sz="4400" b="1" i="1" dirty="0" err="1"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Galperin</a:t>
            </a:r>
            <a:r>
              <a:rPr lang="en-US" sz="44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a:t>
            </a:r>
            <a:endParaRPr lang="en-US" sz="4400" b="1"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sp>
        <p:nvSpPr>
          <p:cNvPr id="14" name="Content Placeholder 13"/>
          <p:cNvSpPr>
            <a:spLocks noGrp="1"/>
          </p:cNvSpPr>
          <p:nvPr>
            <p:ph idx="1"/>
          </p:nvPr>
        </p:nvSpPr>
        <p:spPr/>
        <p:txBody>
          <a:bodyPr>
            <a:noAutofit/>
          </a:bodyPr>
          <a:lstStyle/>
          <a:p>
            <a:r>
              <a:rPr lang="en-US" b="1" dirty="0" smtClean="0"/>
              <a:t>Connect new Jewish believers with older Jewish believers for community … even if they go to a traditional Christian church</a:t>
            </a:r>
          </a:p>
          <a:p>
            <a:r>
              <a:rPr lang="en-US" b="1" dirty="0" smtClean="0"/>
              <a:t>Provide venues (i.e., the Messianic Community Centers) for what it means to be a Jewish believer that are open to a variety of opinions on core issues in Messianic Judaism</a:t>
            </a:r>
          </a:p>
          <a:p>
            <a:r>
              <a:rPr lang="en-US" b="1" dirty="0" smtClean="0"/>
              <a:t>Engage Jewish college students/Millennials in the process of community that is non-organizational (i.e., Messianic Literacy)</a:t>
            </a:r>
          </a:p>
          <a:p>
            <a:r>
              <a:rPr lang="en-US" b="1" dirty="0" smtClean="0"/>
              <a:t>Recognize that “Social Justice” issues are important to Millennials and that might include those outside the “Wall”</a:t>
            </a:r>
          </a:p>
          <a:p>
            <a:r>
              <a:rPr lang="en-US" b="1" dirty="0" smtClean="0"/>
              <a:t>Involve churches as they are the strongest ally in the work of Jewish evangelism and need to see community is a two-way street</a:t>
            </a:r>
            <a:endParaRPr lang="en-US" b="1" dirty="0"/>
          </a:p>
        </p:txBody>
      </p:sp>
    </p:spTree>
    <p:extLst>
      <p:ext uri="{BB962C8B-B14F-4D97-AF65-F5344CB8AC3E}">
        <p14:creationId xmlns:p14="http://schemas.microsoft.com/office/powerpoint/2010/main" val="84112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The Gilded Shtetl of        Austin, Texas</a:t>
            </a:r>
            <a:endParaRPr lang="en-US" sz="6000" b="1"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9412" y="5257800"/>
            <a:ext cx="4646361" cy="193832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6212" y="381000"/>
            <a:ext cx="5029200" cy="3352800"/>
          </a:xfrm>
          <a:prstGeom prst="rect">
            <a:avLst/>
          </a:prstGeom>
        </p:spPr>
      </p:pic>
    </p:spTree>
    <p:extLst>
      <p:ext uri="{BB962C8B-B14F-4D97-AF65-F5344CB8AC3E}">
        <p14:creationId xmlns:p14="http://schemas.microsoft.com/office/powerpoint/2010/main" val="3205780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4228E6B-D70C-44BB-A81F-A245495F61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0</TotalTime>
  <Words>1152</Words>
  <Application>Microsoft Office PowerPoint</Application>
  <PresentationFormat>Custom</PresentationFormat>
  <Paragraphs>70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Aparajita</vt:lpstr>
      <vt:lpstr>Arial</vt:lpstr>
      <vt:lpstr>Corbel</vt:lpstr>
      <vt:lpstr>Digital Blue Tunnel 16x9</vt:lpstr>
      <vt:lpstr>A Fear of Loss of Community as a Hindrance to the Gospel in Jewish Evangelism</vt:lpstr>
      <vt:lpstr>PowerPoint Presentation</vt:lpstr>
      <vt:lpstr>“You can take a Jew out of a shtetl, but you cannot take a shtetl out of a Jew.”</vt:lpstr>
      <vt:lpstr>“The Jewish community is all about love and family, which is the most important thing in my life, too.”</vt:lpstr>
      <vt:lpstr>“What one Christian does is his own responsibility, what one Jew does is thrown back at all Jews.”</vt:lpstr>
      <vt:lpstr>“A person who separates himself from the congregation of Israel and does not fulfill mitzvot together with them, does not take part in their hardships, or join in their [communal] fasts, but rather goes on his own individual path as if he is from another nation and not [Israel], does not have a portion in the world to come.”</vt:lpstr>
      <vt:lpstr>“If you ever forget you’re a Jew, a Gentile will remind you.”</vt:lpstr>
      <vt:lpstr>“One cannot accept Christ and still be part of the normative Jewish community; one cannot live by Torah and still be part of the Church.”</vt:lpstr>
      <vt:lpstr>“When a man accepts all of these principles, fully believing in them, he enters into the community of Israel and we are bound to love him, to show mercy to him, and to fulfill with respect all of the duties God imposed regarding love and brother-hood… But if he rejects one of these principles, he leaves the community and denies [the Torah], and he is called a heretic and an apostate, and we are obligated to hate him and destroy him.”</vt:lpstr>
      <vt:lpstr>Does the Jewish world see the Gospel message as worth the risk? The risk of losing their community?</vt:lpstr>
      <vt:lpstr>How Does One Define the Jewish Community at Large?...</vt:lpstr>
      <vt:lpstr>How Does One Define the Jewish Community at Large?...</vt:lpstr>
      <vt:lpstr>For in the Jewish world or community … “No man is an island, entire of itself.”</vt:lpstr>
      <vt:lpstr>For Example … Growing in Faith through One’s Daily Prayer Walk</vt:lpstr>
      <vt:lpstr>For Example … Walking through the Valley of the Shadow of Death</vt:lpstr>
      <vt:lpstr>Developing a “New” Sacred Canopy* of Community for Jewish Evangelism</vt:lpstr>
      <vt:lpstr>A Working Model of a Sacred Canopy … With Room to Evolve (Return to Acts 2)</vt:lpstr>
      <vt:lpstr>Adapted Suggestions from The Case for Jewish Peoplehood (Brown/Galperin)</vt:lpstr>
      <vt:lpstr>The Gilded Shtetl of        Austin, Texas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2015-07-18T16:42:09Z</dcterms:created>
  <dcterms:modified xsi:type="dcterms:W3CDTF">2015-07-24T02:44:21Z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TC028952619991</vt:lpwstr>
  </property>
</Properties>
</file>